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97" r:id="rId6"/>
    <p:sldId id="284" r:id="rId7"/>
    <p:sldId id="282" r:id="rId8"/>
    <p:sldId id="285" r:id="rId9"/>
    <p:sldId id="283" r:id="rId10"/>
    <p:sldId id="286" r:id="rId11"/>
    <p:sldId id="287" r:id="rId12"/>
    <p:sldId id="268" r:id="rId13"/>
    <p:sldId id="269" r:id="rId14"/>
    <p:sldId id="270" r:id="rId15"/>
    <p:sldId id="260" r:id="rId16"/>
    <p:sldId id="290" r:id="rId17"/>
    <p:sldId id="288" r:id="rId18"/>
    <p:sldId id="291" r:id="rId19"/>
    <p:sldId id="289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0828" autoAdjust="0"/>
    <p:restoredTop sz="94662"/>
  </p:normalViewPr>
  <p:slideViewPr>
    <p:cSldViewPr snapToGrid="0">
      <p:cViewPr varScale="1">
        <p:scale>
          <a:sx n="64" d="100"/>
          <a:sy n="64" d="100"/>
        </p:scale>
        <p:origin x="13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A5FCE3-DB5F-4BC2-A878-86DE073A1E5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2C4EB5C-A0A1-4D35-8583-F40EB2C8DEF2}">
      <dgm:prSet phldrT="[Texto]"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Plan reforzamiento servicios críticos</a:t>
          </a:r>
          <a:endParaRPr lang="es-C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D43CD5-60FE-400C-A7F5-1E5EFE6B5728}" type="parTrans" cxnId="{F1D3EF34-2F55-4BAE-819D-9706C7E2D2D7}">
      <dgm:prSet/>
      <dgm:spPr/>
      <dgm:t>
        <a:bodyPr/>
        <a:lstStyle/>
        <a:p>
          <a:endParaRPr lang="es-CL"/>
        </a:p>
      </dgm:t>
    </dgm:pt>
    <dgm:pt modelId="{19A0AF79-C471-48E9-B1A9-E5763CF2A8BD}" type="sibTrans" cxnId="{F1D3EF34-2F55-4BAE-819D-9706C7E2D2D7}">
      <dgm:prSet/>
      <dgm:spPr/>
      <dgm:t>
        <a:bodyPr/>
        <a:lstStyle/>
        <a:p>
          <a:endParaRPr lang="es-CL"/>
        </a:p>
      </dgm:t>
    </dgm:pt>
    <dgm:pt modelId="{97932410-27CA-4F97-A12F-CDAF0FE316C2}">
      <dgm:prSet phldrT="[Texto]"/>
      <dgm:spPr/>
      <dgm:t>
        <a:bodyPr/>
        <a:lstStyle/>
        <a:p>
          <a:r>
            <a:rPr lang="es-MX" dirty="0"/>
            <a:t>Convenio Programación EPA</a:t>
          </a:r>
          <a:endParaRPr lang="es-CL" dirty="0"/>
        </a:p>
      </dgm:t>
    </dgm:pt>
    <dgm:pt modelId="{D66FBB77-2C82-4F21-903A-4606707E9BAC}" type="parTrans" cxnId="{C317638D-E75E-4309-BBDE-F3A1A5B7237A}">
      <dgm:prSet/>
      <dgm:spPr/>
      <dgm:t>
        <a:bodyPr/>
        <a:lstStyle/>
        <a:p>
          <a:endParaRPr lang="es-CL"/>
        </a:p>
      </dgm:t>
    </dgm:pt>
    <dgm:pt modelId="{C477E9B8-F4DE-4923-862F-1F78AAF7B54E}" type="sibTrans" cxnId="{C317638D-E75E-4309-BBDE-F3A1A5B7237A}">
      <dgm:prSet/>
      <dgm:spPr/>
      <dgm:t>
        <a:bodyPr/>
        <a:lstStyle/>
        <a:p>
          <a:endParaRPr lang="es-CL"/>
        </a:p>
      </dgm:t>
    </dgm:pt>
    <dgm:pt modelId="{3BFC8D62-FE08-4E96-8015-95DC09315761}" type="pres">
      <dgm:prSet presAssocID="{0DA5FCE3-DB5F-4BC2-A878-86DE073A1E5C}" presName="linear" presStyleCnt="0">
        <dgm:presLayoutVars>
          <dgm:dir/>
          <dgm:resizeHandles val="exact"/>
        </dgm:presLayoutVars>
      </dgm:prSet>
      <dgm:spPr/>
    </dgm:pt>
    <dgm:pt modelId="{D0640AF9-5B69-4694-B411-8EEA08108ADA}" type="pres">
      <dgm:prSet presAssocID="{C2C4EB5C-A0A1-4D35-8583-F40EB2C8DEF2}" presName="comp" presStyleCnt="0"/>
      <dgm:spPr/>
    </dgm:pt>
    <dgm:pt modelId="{5B0E92E1-7284-4262-B7B4-2E51C4F69AB5}" type="pres">
      <dgm:prSet presAssocID="{C2C4EB5C-A0A1-4D35-8583-F40EB2C8DEF2}" presName="box" presStyleLbl="node1" presStyleIdx="0" presStyleCnt="2" custLinFactNeighborY="-654"/>
      <dgm:spPr/>
    </dgm:pt>
    <dgm:pt modelId="{1A35B704-92A5-4774-A00C-5E8CC632930A}" type="pres">
      <dgm:prSet presAssocID="{C2C4EB5C-A0A1-4D35-8583-F40EB2C8DEF2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</dgm:spPr>
    </dgm:pt>
    <dgm:pt modelId="{45907953-C7C5-4101-96E0-A84A55443501}" type="pres">
      <dgm:prSet presAssocID="{C2C4EB5C-A0A1-4D35-8583-F40EB2C8DEF2}" presName="text" presStyleLbl="node1" presStyleIdx="0" presStyleCnt="2">
        <dgm:presLayoutVars>
          <dgm:bulletEnabled val="1"/>
        </dgm:presLayoutVars>
      </dgm:prSet>
      <dgm:spPr/>
    </dgm:pt>
    <dgm:pt modelId="{20F6B923-B541-40EA-AD2D-76AB7D007A6A}" type="pres">
      <dgm:prSet presAssocID="{19A0AF79-C471-48E9-B1A9-E5763CF2A8BD}" presName="spacer" presStyleCnt="0"/>
      <dgm:spPr/>
    </dgm:pt>
    <dgm:pt modelId="{94012157-D8E2-4AA0-9DCF-099F4F647CA6}" type="pres">
      <dgm:prSet presAssocID="{97932410-27CA-4F97-A12F-CDAF0FE316C2}" presName="comp" presStyleCnt="0"/>
      <dgm:spPr/>
    </dgm:pt>
    <dgm:pt modelId="{59AD5A67-FFF9-4A79-BF4A-C2196F6AA3BD}" type="pres">
      <dgm:prSet presAssocID="{97932410-27CA-4F97-A12F-CDAF0FE316C2}" presName="box" presStyleLbl="node1" presStyleIdx="1" presStyleCnt="2"/>
      <dgm:spPr/>
    </dgm:pt>
    <dgm:pt modelId="{16765D07-99F9-4568-B5A8-036C55273205}" type="pres">
      <dgm:prSet presAssocID="{97932410-27CA-4F97-A12F-CDAF0FE316C2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E9F72337-DDB9-4A4E-B7AD-3007A1781BDE}" type="pres">
      <dgm:prSet presAssocID="{97932410-27CA-4F97-A12F-CDAF0FE316C2}" presName="text" presStyleLbl="node1" presStyleIdx="1" presStyleCnt="2">
        <dgm:presLayoutVars>
          <dgm:bulletEnabled val="1"/>
        </dgm:presLayoutVars>
      </dgm:prSet>
      <dgm:spPr/>
    </dgm:pt>
  </dgm:ptLst>
  <dgm:cxnLst>
    <dgm:cxn modelId="{F3328429-983D-4B43-9F43-0257EE7C6FEF}" type="presOf" srcId="{97932410-27CA-4F97-A12F-CDAF0FE316C2}" destId="{59AD5A67-FFF9-4A79-BF4A-C2196F6AA3BD}" srcOrd="0" destOrd="0" presId="urn:microsoft.com/office/officeart/2005/8/layout/vList4"/>
    <dgm:cxn modelId="{F1D3EF34-2F55-4BAE-819D-9706C7E2D2D7}" srcId="{0DA5FCE3-DB5F-4BC2-A878-86DE073A1E5C}" destId="{C2C4EB5C-A0A1-4D35-8583-F40EB2C8DEF2}" srcOrd="0" destOrd="0" parTransId="{88D43CD5-60FE-400C-A7F5-1E5EFE6B5728}" sibTransId="{19A0AF79-C471-48E9-B1A9-E5763CF2A8BD}"/>
    <dgm:cxn modelId="{F552CC44-7E30-4F0B-AF39-55D8CE13426A}" type="presOf" srcId="{0DA5FCE3-DB5F-4BC2-A878-86DE073A1E5C}" destId="{3BFC8D62-FE08-4E96-8015-95DC09315761}" srcOrd="0" destOrd="0" presId="urn:microsoft.com/office/officeart/2005/8/layout/vList4"/>
    <dgm:cxn modelId="{91584069-7E54-4FBF-9935-383829E07247}" type="presOf" srcId="{97932410-27CA-4F97-A12F-CDAF0FE316C2}" destId="{E9F72337-DDB9-4A4E-B7AD-3007A1781BDE}" srcOrd="1" destOrd="0" presId="urn:microsoft.com/office/officeart/2005/8/layout/vList4"/>
    <dgm:cxn modelId="{0A00CD72-78C4-4DFC-9662-74DF8DC2412F}" type="presOf" srcId="{C2C4EB5C-A0A1-4D35-8583-F40EB2C8DEF2}" destId="{5B0E92E1-7284-4262-B7B4-2E51C4F69AB5}" srcOrd="0" destOrd="0" presId="urn:microsoft.com/office/officeart/2005/8/layout/vList4"/>
    <dgm:cxn modelId="{E655FF77-F4D4-47E3-890D-4826F02098B1}" type="presOf" srcId="{C2C4EB5C-A0A1-4D35-8583-F40EB2C8DEF2}" destId="{45907953-C7C5-4101-96E0-A84A55443501}" srcOrd="1" destOrd="0" presId="urn:microsoft.com/office/officeart/2005/8/layout/vList4"/>
    <dgm:cxn modelId="{C317638D-E75E-4309-BBDE-F3A1A5B7237A}" srcId="{0DA5FCE3-DB5F-4BC2-A878-86DE073A1E5C}" destId="{97932410-27CA-4F97-A12F-CDAF0FE316C2}" srcOrd="1" destOrd="0" parTransId="{D66FBB77-2C82-4F21-903A-4606707E9BAC}" sibTransId="{C477E9B8-F4DE-4923-862F-1F78AAF7B54E}"/>
    <dgm:cxn modelId="{1C0FC09A-DC8A-4BD4-9B82-505AF0372C1C}" type="presParOf" srcId="{3BFC8D62-FE08-4E96-8015-95DC09315761}" destId="{D0640AF9-5B69-4694-B411-8EEA08108ADA}" srcOrd="0" destOrd="0" presId="urn:microsoft.com/office/officeart/2005/8/layout/vList4"/>
    <dgm:cxn modelId="{8E244CDB-FDB9-4B28-8C17-B83BD1E413DF}" type="presParOf" srcId="{D0640AF9-5B69-4694-B411-8EEA08108ADA}" destId="{5B0E92E1-7284-4262-B7B4-2E51C4F69AB5}" srcOrd="0" destOrd="0" presId="urn:microsoft.com/office/officeart/2005/8/layout/vList4"/>
    <dgm:cxn modelId="{BB1C03FE-B17F-4D24-8570-90FE23A47473}" type="presParOf" srcId="{D0640AF9-5B69-4694-B411-8EEA08108ADA}" destId="{1A35B704-92A5-4774-A00C-5E8CC632930A}" srcOrd="1" destOrd="0" presId="urn:microsoft.com/office/officeart/2005/8/layout/vList4"/>
    <dgm:cxn modelId="{E6D4AA7E-2D18-4A47-98EC-470A4CD4F169}" type="presParOf" srcId="{D0640AF9-5B69-4694-B411-8EEA08108ADA}" destId="{45907953-C7C5-4101-96E0-A84A55443501}" srcOrd="2" destOrd="0" presId="urn:microsoft.com/office/officeart/2005/8/layout/vList4"/>
    <dgm:cxn modelId="{763C5588-40EF-45D4-B787-4C987166A623}" type="presParOf" srcId="{3BFC8D62-FE08-4E96-8015-95DC09315761}" destId="{20F6B923-B541-40EA-AD2D-76AB7D007A6A}" srcOrd="1" destOrd="0" presId="urn:microsoft.com/office/officeart/2005/8/layout/vList4"/>
    <dgm:cxn modelId="{027891B7-447C-4436-BA9A-4A7A1AB6B482}" type="presParOf" srcId="{3BFC8D62-FE08-4E96-8015-95DC09315761}" destId="{94012157-D8E2-4AA0-9DCF-099F4F647CA6}" srcOrd="2" destOrd="0" presId="urn:microsoft.com/office/officeart/2005/8/layout/vList4"/>
    <dgm:cxn modelId="{5A5BDB93-8571-4D77-8219-F3E8C0C9F773}" type="presParOf" srcId="{94012157-D8E2-4AA0-9DCF-099F4F647CA6}" destId="{59AD5A67-FFF9-4A79-BF4A-C2196F6AA3BD}" srcOrd="0" destOrd="0" presId="urn:microsoft.com/office/officeart/2005/8/layout/vList4"/>
    <dgm:cxn modelId="{9D31BCD5-E44E-4FEE-B68F-345FE349CC4A}" type="presParOf" srcId="{94012157-D8E2-4AA0-9DCF-099F4F647CA6}" destId="{16765D07-99F9-4568-B5A8-036C55273205}" srcOrd="1" destOrd="0" presId="urn:microsoft.com/office/officeart/2005/8/layout/vList4"/>
    <dgm:cxn modelId="{55FFA7B4-0B86-47A7-BC66-77338BED9818}" type="presParOf" srcId="{94012157-D8E2-4AA0-9DCF-099F4F647CA6}" destId="{E9F72337-DDB9-4A4E-B7AD-3007A1781BD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3E380-0E0F-48AA-A002-5D142EEE37ED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EEBEC991-D183-46FD-AAE5-6AA6C44C0156}">
      <dgm:prSet phldrT="[Texto]" custT="1"/>
      <dgm:spPr/>
      <dgm:t>
        <a:bodyPr/>
        <a:lstStyle/>
        <a:p>
          <a:endParaRPr lang="es-MX" sz="2200" b="1" dirty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Objetivo 4: Mejorar la Institucionalidad Pública y la Gobernanza para un </a:t>
          </a:r>
          <a:r>
            <a:rPr lang="es-MX" sz="2400" b="1" dirty="0">
              <a:latin typeface="Arial" panose="020B0604020202020204" pitchFamily="34" charset="0"/>
              <a:cs typeface="Arial" panose="020B0604020202020204" pitchFamily="34" charset="0"/>
            </a:rPr>
            <a:t>sector</a:t>
          </a:r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 minero </a:t>
          </a:r>
          <a:r>
            <a:rPr lang="es-MX" sz="2600" b="1" dirty="0">
              <a:latin typeface="Arial" panose="020B0604020202020204" pitchFamily="34" charset="0"/>
              <a:cs typeface="Arial" panose="020B0604020202020204" pitchFamily="34" charset="0"/>
            </a:rPr>
            <a:t>competitivo</a:t>
          </a:r>
          <a:r>
            <a:rPr lang="es-MX" sz="2200" b="1" dirty="0">
              <a:latin typeface="Arial" panose="020B0604020202020204" pitchFamily="34" charset="0"/>
              <a:cs typeface="Arial" panose="020B0604020202020204" pitchFamily="34" charset="0"/>
            </a:rPr>
            <a:t> y sostenible</a:t>
          </a:r>
          <a:r>
            <a:rPr lang="es-MX" sz="2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CL" sz="2200" dirty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CL" sz="2200" dirty="0"/>
        </a:p>
      </dgm:t>
    </dgm:pt>
    <dgm:pt modelId="{75E07D88-1604-4DD7-BE8B-59DA9B902941}" type="parTrans" cxnId="{7504044C-9306-4858-AFE7-ED23F6FF5D47}">
      <dgm:prSet/>
      <dgm:spPr/>
      <dgm:t>
        <a:bodyPr/>
        <a:lstStyle/>
        <a:p>
          <a:endParaRPr lang="es-CL"/>
        </a:p>
      </dgm:t>
    </dgm:pt>
    <dgm:pt modelId="{920A70EA-AC41-473F-9E1F-F46CF7826EC7}" type="sibTrans" cxnId="{7504044C-9306-4858-AFE7-ED23F6FF5D47}">
      <dgm:prSet/>
      <dgm:spPr/>
      <dgm:t>
        <a:bodyPr/>
        <a:lstStyle/>
        <a:p>
          <a:endParaRPr lang="es-CL"/>
        </a:p>
      </dgm:t>
    </dgm:pt>
    <dgm:pt modelId="{266AE64E-571C-439D-837B-959B0FCD8F5A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MINISTERIO DE MINERIA Y GORE ANTOFAGASTA</a:t>
          </a:r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F9F6F-EA3A-4124-B4AF-D3061C61596C}" type="parTrans" cxnId="{ABEDC120-BB0F-47EE-AD44-67839C71E377}">
      <dgm:prSet/>
      <dgm:spPr/>
      <dgm:t>
        <a:bodyPr/>
        <a:lstStyle/>
        <a:p>
          <a:endParaRPr lang="es-CL"/>
        </a:p>
      </dgm:t>
    </dgm:pt>
    <dgm:pt modelId="{AB918522-432A-41FF-9F26-8A1C6204A465}" type="sibTrans" cxnId="{ABEDC120-BB0F-47EE-AD44-67839C71E377}">
      <dgm:prSet/>
      <dgm:spPr/>
      <dgm:t>
        <a:bodyPr/>
        <a:lstStyle/>
        <a:p>
          <a:endParaRPr lang="es-CL"/>
        </a:p>
      </dgm:t>
    </dgm:pt>
    <dgm:pt modelId="{675D4143-43BA-4E3E-96A9-46B78DBF18E2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APROBADO POR EL CORE CON FECHA 30/10/2024 EN SU SESIÓN EXTRAORDINARIA </a:t>
          </a:r>
          <a:r>
            <a:rPr lang="es-MX" b="1" dirty="0" err="1">
              <a:latin typeface="Arial" panose="020B0604020202020204" pitchFamily="34" charset="0"/>
              <a:cs typeface="Arial" panose="020B0604020202020204" pitchFamily="34" charset="0"/>
            </a:rPr>
            <a:t>N°</a:t>
          </a: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 399</a:t>
          </a:r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CA36A0-1B1E-459C-AB17-F10B8C122391}" type="parTrans" cxnId="{7A0259E9-A5F3-4B0D-A04D-70B82DA228EF}">
      <dgm:prSet/>
      <dgm:spPr/>
      <dgm:t>
        <a:bodyPr/>
        <a:lstStyle/>
        <a:p>
          <a:endParaRPr lang="es-CL"/>
        </a:p>
      </dgm:t>
    </dgm:pt>
    <dgm:pt modelId="{49E35049-A78D-4DFD-9928-43569364E98A}" type="sibTrans" cxnId="{7A0259E9-A5F3-4B0D-A04D-70B82DA228EF}">
      <dgm:prSet/>
      <dgm:spPr/>
      <dgm:t>
        <a:bodyPr/>
        <a:lstStyle/>
        <a:p>
          <a:endParaRPr lang="es-CL"/>
        </a:p>
      </dgm:t>
    </dgm:pt>
    <dgm:pt modelId="{D2BE2100-D882-46D4-9E6A-E6CF3EFA02BA}" type="pres">
      <dgm:prSet presAssocID="{19E3E380-0E0F-48AA-A002-5D142EEE37ED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CF2EE2A3-158A-4AFF-9171-A087BBDF68BE}" type="pres">
      <dgm:prSet presAssocID="{EEBEC991-D183-46FD-AAE5-6AA6C44C0156}" presName="root" presStyleCnt="0">
        <dgm:presLayoutVars>
          <dgm:chMax/>
          <dgm:chPref val="4"/>
        </dgm:presLayoutVars>
      </dgm:prSet>
      <dgm:spPr/>
    </dgm:pt>
    <dgm:pt modelId="{E787C885-15AF-4252-9416-2404B6F6378D}" type="pres">
      <dgm:prSet presAssocID="{EEBEC991-D183-46FD-AAE5-6AA6C44C0156}" presName="rootComposite" presStyleCnt="0">
        <dgm:presLayoutVars/>
      </dgm:prSet>
      <dgm:spPr/>
    </dgm:pt>
    <dgm:pt modelId="{B96AE43F-1FF6-4581-A6DF-6A6D9C9DFE4C}" type="pres">
      <dgm:prSet presAssocID="{EEBEC991-D183-46FD-AAE5-6AA6C44C0156}" presName="rootText" presStyleLbl="node0" presStyleIdx="0" presStyleCnt="1">
        <dgm:presLayoutVars>
          <dgm:chMax/>
          <dgm:chPref val="4"/>
        </dgm:presLayoutVars>
      </dgm:prSet>
      <dgm:spPr/>
    </dgm:pt>
    <dgm:pt modelId="{B24F8AD1-EAAE-43B9-AEE8-1496D6861F1A}" type="pres">
      <dgm:prSet presAssocID="{EEBEC991-D183-46FD-AAE5-6AA6C44C0156}" presName="childShape" presStyleCnt="0">
        <dgm:presLayoutVars>
          <dgm:chMax val="0"/>
          <dgm:chPref val="0"/>
        </dgm:presLayoutVars>
      </dgm:prSet>
      <dgm:spPr/>
    </dgm:pt>
    <dgm:pt modelId="{0D3D5E93-AAE5-4BC2-A317-A39C33ABAC52}" type="pres">
      <dgm:prSet presAssocID="{266AE64E-571C-439D-837B-959B0FCD8F5A}" presName="childComposite" presStyleCnt="0">
        <dgm:presLayoutVars>
          <dgm:chMax val="0"/>
          <dgm:chPref val="0"/>
        </dgm:presLayoutVars>
      </dgm:prSet>
      <dgm:spPr/>
    </dgm:pt>
    <dgm:pt modelId="{38BE05A8-43A5-4261-80F0-BA9C07ADF777}" type="pres">
      <dgm:prSet presAssocID="{266AE64E-571C-439D-837B-959B0FCD8F5A}" presName="Image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</dgm:spPr>
    </dgm:pt>
    <dgm:pt modelId="{29177CE2-E01A-4CA8-A6C9-D1F43ED656E4}" type="pres">
      <dgm:prSet presAssocID="{266AE64E-571C-439D-837B-959B0FCD8F5A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4BA4479B-CF40-4D34-9837-BF53CAA1A946}" type="pres">
      <dgm:prSet presAssocID="{675D4143-43BA-4E3E-96A9-46B78DBF18E2}" presName="childComposite" presStyleCnt="0">
        <dgm:presLayoutVars>
          <dgm:chMax val="0"/>
          <dgm:chPref val="0"/>
        </dgm:presLayoutVars>
      </dgm:prSet>
      <dgm:spPr/>
    </dgm:pt>
    <dgm:pt modelId="{3DE0BF0C-5C43-418E-B1D8-3366F90B59CA}" type="pres">
      <dgm:prSet presAssocID="{675D4143-43BA-4E3E-96A9-46B78DBF18E2}" presName="Image" presStyleLbl="node1" presStyleIdx="1" presStyleCnt="2" custLinFactNeighborX="3576" custLinFactNeighborY="2384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7AB584BD-51EF-4CFF-AB63-722C5D79467E}" type="pres">
      <dgm:prSet presAssocID="{675D4143-43BA-4E3E-96A9-46B78DBF18E2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998FE50F-2211-401D-8A4C-9BC863A52AC4}" type="presOf" srcId="{675D4143-43BA-4E3E-96A9-46B78DBF18E2}" destId="{7AB584BD-51EF-4CFF-AB63-722C5D79467E}" srcOrd="0" destOrd="0" presId="urn:microsoft.com/office/officeart/2008/layout/PictureAccentList"/>
    <dgm:cxn modelId="{ABEDC120-BB0F-47EE-AD44-67839C71E377}" srcId="{EEBEC991-D183-46FD-AAE5-6AA6C44C0156}" destId="{266AE64E-571C-439D-837B-959B0FCD8F5A}" srcOrd="0" destOrd="0" parTransId="{2A2F9F6F-EA3A-4124-B4AF-D3061C61596C}" sibTransId="{AB918522-432A-41FF-9F26-8A1C6204A465}"/>
    <dgm:cxn modelId="{57E9C423-A156-45DD-8829-03B0A25DD339}" type="presOf" srcId="{19E3E380-0E0F-48AA-A002-5D142EEE37ED}" destId="{D2BE2100-D882-46D4-9E6A-E6CF3EFA02BA}" srcOrd="0" destOrd="0" presId="urn:microsoft.com/office/officeart/2008/layout/PictureAccentList"/>
    <dgm:cxn modelId="{3EBC556A-78D4-413E-93EA-DAFE25DB38B8}" type="presOf" srcId="{266AE64E-571C-439D-837B-959B0FCD8F5A}" destId="{29177CE2-E01A-4CA8-A6C9-D1F43ED656E4}" srcOrd="0" destOrd="0" presId="urn:microsoft.com/office/officeart/2008/layout/PictureAccentList"/>
    <dgm:cxn modelId="{7504044C-9306-4858-AFE7-ED23F6FF5D47}" srcId="{19E3E380-0E0F-48AA-A002-5D142EEE37ED}" destId="{EEBEC991-D183-46FD-AAE5-6AA6C44C0156}" srcOrd="0" destOrd="0" parTransId="{75E07D88-1604-4DD7-BE8B-59DA9B902941}" sibTransId="{920A70EA-AC41-473F-9E1F-F46CF7826EC7}"/>
    <dgm:cxn modelId="{B991E085-864C-49E5-AF42-78B9AEFA63F6}" type="presOf" srcId="{EEBEC991-D183-46FD-AAE5-6AA6C44C0156}" destId="{B96AE43F-1FF6-4581-A6DF-6A6D9C9DFE4C}" srcOrd="0" destOrd="0" presId="urn:microsoft.com/office/officeart/2008/layout/PictureAccentList"/>
    <dgm:cxn modelId="{7A0259E9-A5F3-4B0D-A04D-70B82DA228EF}" srcId="{EEBEC991-D183-46FD-AAE5-6AA6C44C0156}" destId="{675D4143-43BA-4E3E-96A9-46B78DBF18E2}" srcOrd="1" destOrd="0" parTransId="{FBCA36A0-1B1E-459C-AB17-F10B8C122391}" sibTransId="{49E35049-A78D-4DFD-9928-43569364E98A}"/>
    <dgm:cxn modelId="{7E241985-CD34-4B45-916B-349927E4E850}" type="presParOf" srcId="{D2BE2100-D882-46D4-9E6A-E6CF3EFA02BA}" destId="{CF2EE2A3-158A-4AFF-9171-A087BBDF68BE}" srcOrd="0" destOrd="0" presId="urn:microsoft.com/office/officeart/2008/layout/PictureAccentList"/>
    <dgm:cxn modelId="{F93454B3-E683-4F13-AA91-A7D5419F87D7}" type="presParOf" srcId="{CF2EE2A3-158A-4AFF-9171-A087BBDF68BE}" destId="{E787C885-15AF-4252-9416-2404B6F6378D}" srcOrd="0" destOrd="0" presId="urn:microsoft.com/office/officeart/2008/layout/PictureAccentList"/>
    <dgm:cxn modelId="{B239023C-D6CF-4D80-A691-F42A9C00C57D}" type="presParOf" srcId="{E787C885-15AF-4252-9416-2404B6F6378D}" destId="{B96AE43F-1FF6-4581-A6DF-6A6D9C9DFE4C}" srcOrd="0" destOrd="0" presId="urn:microsoft.com/office/officeart/2008/layout/PictureAccentList"/>
    <dgm:cxn modelId="{623F0B3D-2411-4272-8691-653AC3FC5926}" type="presParOf" srcId="{CF2EE2A3-158A-4AFF-9171-A087BBDF68BE}" destId="{B24F8AD1-EAAE-43B9-AEE8-1496D6861F1A}" srcOrd="1" destOrd="0" presId="urn:microsoft.com/office/officeart/2008/layout/PictureAccentList"/>
    <dgm:cxn modelId="{F806CA1D-92AA-45D7-AD25-32F94284C13A}" type="presParOf" srcId="{B24F8AD1-EAAE-43B9-AEE8-1496D6861F1A}" destId="{0D3D5E93-AAE5-4BC2-A317-A39C33ABAC52}" srcOrd="0" destOrd="0" presId="urn:microsoft.com/office/officeart/2008/layout/PictureAccentList"/>
    <dgm:cxn modelId="{B427FBF3-9D32-4509-8553-BF15F7CE0B34}" type="presParOf" srcId="{0D3D5E93-AAE5-4BC2-A317-A39C33ABAC52}" destId="{38BE05A8-43A5-4261-80F0-BA9C07ADF777}" srcOrd="0" destOrd="0" presId="urn:microsoft.com/office/officeart/2008/layout/PictureAccentList"/>
    <dgm:cxn modelId="{F1602B54-E9DB-40DF-A67A-446F6DAD768D}" type="presParOf" srcId="{0D3D5E93-AAE5-4BC2-A317-A39C33ABAC52}" destId="{29177CE2-E01A-4CA8-A6C9-D1F43ED656E4}" srcOrd="1" destOrd="0" presId="urn:microsoft.com/office/officeart/2008/layout/PictureAccentList"/>
    <dgm:cxn modelId="{2DF37697-8E91-4F9F-8687-0228186FB557}" type="presParOf" srcId="{B24F8AD1-EAAE-43B9-AEE8-1496D6861F1A}" destId="{4BA4479B-CF40-4D34-9837-BF53CAA1A946}" srcOrd="1" destOrd="0" presId="urn:microsoft.com/office/officeart/2008/layout/PictureAccentList"/>
    <dgm:cxn modelId="{D49E210E-4101-42F9-B257-6209DA51CC07}" type="presParOf" srcId="{4BA4479B-CF40-4D34-9837-BF53CAA1A946}" destId="{3DE0BF0C-5C43-418E-B1D8-3366F90B59CA}" srcOrd="0" destOrd="0" presId="urn:microsoft.com/office/officeart/2008/layout/PictureAccentList"/>
    <dgm:cxn modelId="{2E598803-7671-4E73-A3BF-B4916D398166}" type="presParOf" srcId="{4BA4479B-CF40-4D34-9837-BF53CAA1A946}" destId="{7AB584BD-51EF-4CFF-AB63-722C5D79467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8D547-4CD6-4823-A5AB-BD573542C6D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1621F4F-43AB-4536-A992-93EBC5F4CECE}">
      <dgm:prSet phldrT="[Texto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Aprobación Core</a:t>
          </a:r>
          <a:endParaRPr lang="es-C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B56FF-D1FE-4730-AB98-04FE49FDA9A9}" type="parTrans" cxnId="{0B726E64-08E8-47D3-8D52-5B75D3A99DAC}">
      <dgm:prSet/>
      <dgm:spPr/>
      <dgm:t>
        <a:bodyPr/>
        <a:lstStyle/>
        <a:p>
          <a:endParaRPr lang="es-CL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54B80-C02D-4D77-A1FE-9FBA97EAD068}" type="sibTrans" cxnId="{0B726E64-08E8-47D3-8D52-5B75D3A99DAC}">
      <dgm:prSet/>
      <dgm:spPr/>
      <dgm:t>
        <a:bodyPr/>
        <a:lstStyle/>
        <a:p>
          <a:endParaRPr lang="es-CL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E62F88-9A1E-4E03-81EC-02D78D6B7A52}">
      <dgm:prSet phldrT="[Texto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Solicitud a </a:t>
          </a:r>
          <a:r>
            <a:rPr lang="es-MX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Dipres</a:t>
          </a:r>
          <a:endParaRPr lang="es-C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61745-DFFC-45C4-8856-2F5953384780}" type="parTrans" cxnId="{AD92E5E4-8B9F-454A-922C-4E3C213913A8}">
      <dgm:prSet/>
      <dgm:spPr/>
      <dgm:t>
        <a:bodyPr/>
        <a:lstStyle/>
        <a:p>
          <a:endParaRPr lang="es-CL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C30DF7-B081-4716-9CEA-F537AB5AC810}" type="sibTrans" cxnId="{AD92E5E4-8B9F-454A-922C-4E3C213913A8}">
      <dgm:prSet/>
      <dgm:spPr/>
      <dgm:t>
        <a:bodyPr/>
        <a:lstStyle/>
        <a:p>
          <a:endParaRPr lang="es-CL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CFFB4-318C-4E1A-993D-96853D846CE8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Autorización </a:t>
          </a:r>
          <a:r>
            <a:rPr lang="es-MX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Dipres</a:t>
          </a:r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56C2D5-77F6-4003-9692-118C2D640392}" type="parTrans" cxnId="{10717757-281B-41AC-82BA-4BCFC2CD7E40}">
      <dgm:prSet/>
      <dgm:spPr/>
      <dgm:t>
        <a:bodyPr/>
        <a:lstStyle/>
        <a:p>
          <a:endParaRPr lang="es-CL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A154D-0828-4EF2-949C-97D75DF13A7A}" type="sibTrans" cxnId="{10717757-281B-41AC-82BA-4BCFC2CD7E40}">
      <dgm:prSet/>
      <dgm:spPr/>
      <dgm:t>
        <a:bodyPr/>
        <a:lstStyle/>
        <a:p>
          <a:endParaRPr lang="es-CL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1F0228-0121-4B7C-870F-F4403C7D39FD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Ejecución</a:t>
          </a:r>
          <a:endParaRPr lang="es-CL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E08B0-CCBB-4F9D-AE54-449F524C784C}" type="parTrans" cxnId="{A8F43ED1-79C7-4606-9883-BC4AD62C7C13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D6ACEFDD-CF2F-477F-B4E7-C58F940CFADC}" type="sibTrans" cxnId="{A8F43ED1-79C7-4606-9883-BC4AD62C7C13}">
      <dgm:prSet/>
      <dgm:spPr/>
      <dgm:t>
        <a:bodyPr/>
        <a:lstStyle/>
        <a:p>
          <a:endParaRPr lang="es-CL">
            <a:solidFill>
              <a:schemeClr val="tx1"/>
            </a:solidFill>
          </a:endParaRPr>
        </a:p>
      </dgm:t>
    </dgm:pt>
    <dgm:pt modelId="{FEE7782D-36BF-48AC-980C-DCA678ECCBC0}" type="pres">
      <dgm:prSet presAssocID="{9FD8D547-4CD6-4823-A5AB-BD573542C6D5}" presName="outerComposite" presStyleCnt="0">
        <dgm:presLayoutVars>
          <dgm:chMax val="5"/>
          <dgm:dir/>
          <dgm:resizeHandles val="exact"/>
        </dgm:presLayoutVars>
      </dgm:prSet>
      <dgm:spPr/>
    </dgm:pt>
    <dgm:pt modelId="{A49CEBCD-612D-4F5E-95CB-CF6AA8A64A38}" type="pres">
      <dgm:prSet presAssocID="{9FD8D547-4CD6-4823-A5AB-BD573542C6D5}" presName="dummyMaxCanvas" presStyleCnt="0">
        <dgm:presLayoutVars/>
      </dgm:prSet>
      <dgm:spPr/>
    </dgm:pt>
    <dgm:pt modelId="{CF85A6AC-C9FD-4FC7-9AA0-5D5C326DE043}" type="pres">
      <dgm:prSet presAssocID="{9FD8D547-4CD6-4823-A5AB-BD573542C6D5}" presName="FourNodes_1" presStyleLbl="node1" presStyleIdx="0" presStyleCnt="4">
        <dgm:presLayoutVars>
          <dgm:bulletEnabled val="1"/>
        </dgm:presLayoutVars>
      </dgm:prSet>
      <dgm:spPr/>
    </dgm:pt>
    <dgm:pt modelId="{91702009-E236-42AF-A6E9-EC47808CDC0F}" type="pres">
      <dgm:prSet presAssocID="{9FD8D547-4CD6-4823-A5AB-BD573542C6D5}" presName="FourNodes_2" presStyleLbl="node1" presStyleIdx="1" presStyleCnt="4">
        <dgm:presLayoutVars>
          <dgm:bulletEnabled val="1"/>
        </dgm:presLayoutVars>
      </dgm:prSet>
      <dgm:spPr/>
    </dgm:pt>
    <dgm:pt modelId="{CFF4398A-DB25-43CD-BB3B-8DCB6D80BD42}" type="pres">
      <dgm:prSet presAssocID="{9FD8D547-4CD6-4823-A5AB-BD573542C6D5}" presName="FourNodes_3" presStyleLbl="node1" presStyleIdx="2" presStyleCnt="4">
        <dgm:presLayoutVars>
          <dgm:bulletEnabled val="1"/>
        </dgm:presLayoutVars>
      </dgm:prSet>
      <dgm:spPr/>
    </dgm:pt>
    <dgm:pt modelId="{E61927EE-78BD-46DC-95B3-AB2DFAF6891C}" type="pres">
      <dgm:prSet presAssocID="{9FD8D547-4CD6-4823-A5AB-BD573542C6D5}" presName="FourNodes_4" presStyleLbl="node1" presStyleIdx="3" presStyleCnt="4">
        <dgm:presLayoutVars>
          <dgm:bulletEnabled val="1"/>
        </dgm:presLayoutVars>
      </dgm:prSet>
      <dgm:spPr/>
    </dgm:pt>
    <dgm:pt modelId="{797D0BEC-CDD4-49FA-95A0-DDEB34AE4B8C}" type="pres">
      <dgm:prSet presAssocID="{9FD8D547-4CD6-4823-A5AB-BD573542C6D5}" presName="FourConn_1-2" presStyleLbl="fgAccFollowNode1" presStyleIdx="0" presStyleCnt="3">
        <dgm:presLayoutVars>
          <dgm:bulletEnabled val="1"/>
        </dgm:presLayoutVars>
      </dgm:prSet>
      <dgm:spPr/>
    </dgm:pt>
    <dgm:pt modelId="{F2DF74CD-290D-409C-995F-77280E73D360}" type="pres">
      <dgm:prSet presAssocID="{9FD8D547-4CD6-4823-A5AB-BD573542C6D5}" presName="FourConn_2-3" presStyleLbl="fgAccFollowNode1" presStyleIdx="1" presStyleCnt="3">
        <dgm:presLayoutVars>
          <dgm:bulletEnabled val="1"/>
        </dgm:presLayoutVars>
      </dgm:prSet>
      <dgm:spPr/>
    </dgm:pt>
    <dgm:pt modelId="{D5AE8B9E-1C83-4BF0-9B66-4E381AF26525}" type="pres">
      <dgm:prSet presAssocID="{9FD8D547-4CD6-4823-A5AB-BD573542C6D5}" presName="FourConn_3-4" presStyleLbl="fgAccFollowNode1" presStyleIdx="2" presStyleCnt="3">
        <dgm:presLayoutVars>
          <dgm:bulletEnabled val="1"/>
        </dgm:presLayoutVars>
      </dgm:prSet>
      <dgm:spPr/>
    </dgm:pt>
    <dgm:pt modelId="{76C054E7-E971-4890-8326-7B7A2D939E47}" type="pres">
      <dgm:prSet presAssocID="{9FD8D547-4CD6-4823-A5AB-BD573542C6D5}" presName="FourNodes_1_text" presStyleLbl="node1" presStyleIdx="3" presStyleCnt="4">
        <dgm:presLayoutVars>
          <dgm:bulletEnabled val="1"/>
        </dgm:presLayoutVars>
      </dgm:prSet>
      <dgm:spPr/>
    </dgm:pt>
    <dgm:pt modelId="{C203A3B6-3C1A-4317-B041-81B9C8D77CA3}" type="pres">
      <dgm:prSet presAssocID="{9FD8D547-4CD6-4823-A5AB-BD573542C6D5}" presName="FourNodes_2_text" presStyleLbl="node1" presStyleIdx="3" presStyleCnt="4">
        <dgm:presLayoutVars>
          <dgm:bulletEnabled val="1"/>
        </dgm:presLayoutVars>
      </dgm:prSet>
      <dgm:spPr/>
    </dgm:pt>
    <dgm:pt modelId="{ACE10DA9-C9DF-47E2-80A8-4F9B8237A2A0}" type="pres">
      <dgm:prSet presAssocID="{9FD8D547-4CD6-4823-A5AB-BD573542C6D5}" presName="FourNodes_3_text" presStyleLbl="node1" presStyleIdx="3" presStyleCnt="4">
        <dgm:presLayoutVars>
          <dgm:bulletEnabled val="1"/>
        </dgm:presLayoutVars>
      </dgm:prSet>
      <dgm:spPr/>
    </dgm:pt>
    <dgm:pt modelId="{655E4AF4-56D1-48C2-9BD7-B85EFC69BE15}" type="pres">
      <dgm:prSet presAssocID="{9FD8D547-4CD6-4823-A5AB-BD573542C6D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CD02437-E4EC-4462-8376-46337936637A}" type="presOf" srcId="{71854B80-C02D-4D77-A1FE-9FBA97EAD068}" destId="{797D0BEC-CDD4-49FA-95A0-DDEB34AE4B8C}" srcOrd="0" destOrd="0" presId="urn:microsoft.com/office/officeart/2005/8/layout/vProcess5"/>
    <dgm:cxn modelId="{B3C5803C-5B3B-43B1-A323-BF2C44EA9013}" type="presOf" srcId="{291F0228-0121-4B7C-870F-F4403C7D39FD}" destId="{E61927EE-78BD-46DC-95B3-AB2DFAF6891C}" srcOrd="0" destOrd="0" presId="urn:microsoft.com/office/officeart/2005/8/layout/vProcess5"/>
    <dgm:cxn modelId="{0B726E64-08E8-47D3-8D52-5B75D3A99DAC}" srcId="{9FD8D547-4CD6-4823-A5AB-BD573542C6D5}" destId="{31621F4F-43AB-4536-A992-93EBC5F4CECE}" srcOrd="0" destOrd="0" parTransId="{7E5B56FF-D1FE-4730-AB98-04FE49FDA9A9}" sibTransId="{71854B80-C02D-4D77-A1FE-9FBA97EAD068}"/>
    <dgm:cxn modelId="{0395E946-B402-490E-A6A9-6CDF0EFAE026}" type="presOf" srcId="{C8CA154D-0828-4EF2-949C-97D75DF13A7A}" destId="{D5AE8B9E-1C83-4BF0-9B66-4E381AF26525}" srcOrd="0" destOrd="0" presId="urn:microsoft.com/office/officeart/2005/8/layout/vProcess5"/>
    <dgm:cxn modelId="{22F45D6E-9B25-481B-9A6C-FB6CC001BF34}" type="presOf" srcId="{291F0228-0121-4B7C-870F-F4403C7D39FD}" destId="{655E4AF4-56D1-48C2-9BD7-B85EFC69BE15}" srcOrd="1" destOrd="0" presId="urn:microsoft.com/office/officeart/2005/8/layout/vProcess5"/>
    <dgm:cxn modelId="{10717757-281B-41AC-82BA-4BCFC2CD7E40}" srcId="{9FD8D547-4CD6-4823-A5AB-BD573542C6D5}" destId="{233CFFB4-318C-4E1A-993D-96853D846CE8}" srcOrd="2" destOrd="0" parTransId="{CB56C2D5-77F6-4003-9692-118C2D640392}" sibTransId="{C8CA154D-0828-4EF2-949C-97D75DF13A7A}"/>
    <dgm:cxn modelId="{96CD4683-A004-4284-9E47-E2A0D0C48FEF}" type="presOf" srcId="{31621F4F-43AB-4536-A992-93EBC5F4CECE}" destId="{76C054E7-E971-4890-8326-7B7A2D939E47}" srcOrd="1" destOrd="0" presId="urn:microsoft.com/office/officeart/2005/8/layout/vProcess5"/>
    <dgm:cxn modelId="{C0D4E784-57AF-4995-B2CA-FD2FCF1B6010}" type="presOf" srcId="{3CC30DF7-B081-4716-9CEA-F537AB5AC810}" destId="{F2DF74CD-290D-409C-995F-77280E73D360}" srcOrd="0" destOrd="0" presId="urn:microsoft.com/office/officeart/2005/8/layout/vProcess5"/>
    <dgm:cxn modelId="{77F06992-F702-4FA7-B956-387AF5A31227}" type="presOf" srcId="{233CFFB4-318C-4E1A-993D-96853D846CE8}" destId="{ACE10DA9-C9DF-47E2-80A8-4F9B8237A2A0}" srcOrd="1" destOrd="0" presId="urn:microsoft.com/office/officeart/2005/8/layout/vProcess5"/>
    <dgm:cxn modelId="{D888959D-6951-421B-9B8C-7D31D354239E}" type="presOf" srcId="{63E62F88-9A1E-4E03-81EC-02D78D6B7A52}" destId="{91702009-E236-42AF-A6E9-EC47808CDC0F}" srcOrd="0" destOrd="0" presId="urn:microsoft.com/office/officeart/2005/8/layout/vProcess5"/>
    <dgm:cxn modelId="{BBA58EC4-927E-47CF-B334-FB8E7B634448}" type="presOf" srcId="{31621F4F-43AB-4536-A992-93EBC5F4CECE}" destId="{CF85A6AC-C9FD-4FC7-9AA0-5D5C326DE043}" srcOrd="0" destOrd="0" presId="urn:microsoft.com/office/officeart/2005/8/layout/vProcess5"/>
    <dgm:cxn modelId="{A8F43ED1-79C7-4606-9883-BC4AD62C7C13}" srcId="{9FD8D547-4CD6-4823-A5AB-BD573542C6D5}" destId="{291F0228-0121-4B7C-870F-F4403C7D39FD}" srcOrd="3" destOrd="0" parTransId="{8FCE08B0-CCBB-4F9D-AE54-449F524C784C}" sibTransId="{D6ACEFDD-CF2F-477F-B4E7-C58F940CFADC}"/>
    <dgm:cxn modelId="{AD92E5E4-8B9F-454A-922C-4E3C213913A8}" srcId="{9FD8D547-4CD6-4823-A5AB-BD573542C6D5}" destId="{63E62F88-9A1E-4E03-81EC-02D78D6B7A52}" srcOrd="1" destOrd="0" parTransId="{39D61745-DFFC-45C4-8856-2F5953384780}" sibTransId="{3CC30DF7-B081-4716-9CEA-F537AB5AC810}"/>
    <dgm:cxn modelId="{CEB21CE5-2CD3-446B-9F59-CC3391AA8F7C}" type="presOf" srcId="{233CFFB4-318C-4E1A-993D-96853D846CE8}" destId="{CFF4398A-DB25-43CD-BB3B-8DCB6D80BD42}" srcOrd="0" destOrd="0" presId="urn:microsoft.com/office/officeart/2005/8/layout/vProcess5"/>
    <dgm:cxn modelId="{6F1C48F8-46CD-4D6B-A64D-D3B723176414}" type="presOf" srcId="{63E62F88-9A1E-4E03-81EC-02D78D6B7A52}" destId="{C203A3B6-3C1A-4317-B041-81B9C8D77CA3}" srcOrd="1" destOrd="0" presId="urn:microsoft.com/office/officeart/2005/8/layout/vProcess5"/>
    <dgm:cxn modelId="{CDC6FBFF-1DF4-4C17-8E94-1E3C1D43D7A5}" type="presOf" srcId="{9FD8D547-4CD6-4823-A5AB-BD573542C6D5}" destId="{FEE7782D-36BF-48AC-980C-DCA678ECCBC0}" srcOrd="0" destOrd="0" presId="urn:microsoft.com/office/officeart/2005/8/layout/vProcess5"/>
    <dgm:cxn modelId="{2A1DFE84-CEF6-478D-BD4B-7103959CBA4A}" type="presParOf" srcId="{FEE7782D-36BF-48AC-980C-DCA678ECCBC0}" destId="{A49CEBCD-612D-4F5E-95CB-CF6AA8A64A38}" srcOrd="0" destOrd="0" presId="urn:microsoft.com/office/officeart/2005/8/layout/vProcess5"/>
    <dgm:cxn modelId="{5EE59641-64FC-4B83-BB43-8234B37BC5C4}" type="presParOf" srcId="{FEE7782D-36BF-48AC-980C-DCA678ECCBC0}" destId="{CF85A6AC-C9FD-4FC7-9AA0-5D5C326DE043}" srcOrd="1" destOrd="0" presId="urn:microsoft.com/office/officeart/2005/8/layout/vProcess5"/>
    <dgm:cxn modelId="{8B6B1EE6-045D-4ECC-84DA-28120E064C86}" type="presParOf" srcId="{FEE7782D-36BF-48AC-980C-DCA678ECCBC0}" destId="{91702009-E236-42AF-A6E9-EC47808CDC0F}" srcOrd="2" destOrd="0" presId="urn:microsoft.com/office/officeart/2005/8/layout/vProcess5"/>
    <dgm:cxn modelId="{05A34C0B-11FC-4E29-8E93-DA5CAEBF77E5}" type="presParOf" srcId="{FEE7782D-36BF-48AC-980C-DCA678ECCBC0}" destId="{CFF4398A-DB25-43CD-BB3B-8DCB6D80BD42}" srcOrd="3" destOrd="0" presId="urn:microsoft.com/office/officeart/2005/8/layout/vProcess5"/>
    <dgm:cxn modelId="{A961480E-DE57-406E-8E88-028CE5F727DD}" type="presParOf" srcId="{FEE7782D-36BF-48AC-980C-DCA678ECCBC0}" destId="{E61927EE-78BD-46DC-95B3-AB2DFAF6891C}" srcOrd="4" destOrd="0" presId="urn:microsoft.com/office/officeart/2005/8/layout/vProcess5"/>
    <dgm:cxn modelId="{197381D7-247F-4990-B1D9-837997F65895}" type="presParOf" srcId="{FEE7782D-36BF-48AC-980C-DCA678ECCBC0}" destId="{797D0BEC-CDD4-49FA-95A0-DDEB34AE4B8C}" srcOrd="5" destOrd="0" presId="urn:microsoft.com/office/officeart/2005/8/layout/vProcess5"/>
    <dgm:cxn modelId="{A35B1F07-D8F4-4819-A941-A10B2F9C6FE8}" type="presParOf" srcId="{FEE7782D-36BF-48AC-980C-DCA678ECCBC0}" destId="{F2DF74CD-290D-409C-995F-77280E73D360}" srcOrd="6" destOrd="0" presId="urn:microsoft.com/office/officeart/2005/8/layout/vProcess5"/>
    <dgm:cxn modelId="{01FF9DE3-D0AB-4865-AE61-2AD8B5533A1B}" type="presParOf" srcId="{FEE7782D-36BF-48AC-980C-DCA678ECCBC0}" destId="{D5AE8B9E-1C83-4BF0-9B66-4E381AF26525}" srcOrd="7" destOrd="0" presId="urn:microsoft.com/office/officeart/2005/8/layout/vProcess5"/>
    <dgm:cxn modelId="{E2DC5072-FCAF-474D-B835-20E488B74DA6}" type="presParOf" srcId="{FEE7782D-36BF-48AC-980C-DCA678ECCBC0}" destId="{76C054E7-E971-4890-8326-7B7A2D939E47}" srcOrd="8" destOrd="0" presId="urn:microsoft.com/office/officeart/2005/8/layout/vProcess5"/>
    <dgm:cxn modelId="{44DC7DE4-E881-4BF3-BD67-813C9FA14DDE}" type="presParOf" srcId="{FEE7782D-36BF-48AC-980C-DCA678ECCBC0}" destId="{C203A3B6-3C1A-4317-B041-81B9C8D77CA3}" srcOrd="9" destOrd="0" presId="urn:microsoft.com/office/officeart/2005/8/layout/vProcess5"/>
    <dgm:cxn modelId="{E333246D-0586-40C6-8743-44544E0C6140}" type="presParOf" srcId="{FEE7782D-36BF-48AC-980C-DCA678ECCBC0}" destId="{ACE10DA9-C9DF-47E2-80A8-4F9B8237A2A0}" srcOrd="10" destOrd="0" presId="urn:microsoft.com/office/officeart/2005/8/layout/vProcess5"/>
    <dgm:cxn modelId="{01657797-DCD7-4907-9595-2795FA6AA118}" type="presParOf" srcId="{FEE7782D-36BF-48AC-980C-DCA678ECCBC0}" destId="{655E4AF4-56D1-48C2-9BD7-B85EFC69BE15}" srcOrd="1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AF295-FD44-4288-A6F4-910A41539C0C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586D4B37-D476-4315-8D96-33B7C2EF9770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Objetivo 4: Mejorar la Institucionalidad Pública y la Gobernanza para un sector minero competitivo y sostenible</a:t>
          </a:r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FB5CD-AFF9-4E44-AE70-1A7CAE35F183}" type="parTrans" cxnId="{1FB28386-3177-4383-A8CB-834767EC05FC}">
      <dgm:prSet/>
      <dgm:spPr/>
      <dgm:t>
        <a:bodyPr/>
        <a:lstStyle/>
        <a:p>
          <a:endParaRPr lang="es-C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C57AB9-2650-4D50-92B0-36E188540A71}" type="sibTrans" cxnId="{1FB28386-3177-4383-A8CB-834767EC05FC}">
      <dgm:prSet/>
      <dgm:spPr/>
      <dgm:t>
        <a:bodyPr/>
        <a:lstStyle/>
        <a:p>
          <a:endParaRPr lang="es-C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DFBE54-B268-49E3-A327-8B683F6A6AFA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GORE ANTOFAGASTA Y EMPRESA PORTUARIA DE ANTOFAGASTA</a:t>
          </a:r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018AB-3120-49BB-9EA3-64C7E7D346BA}" type="parTrans" cxnId="{DCE4AC0D-150E-43F5-B52A-3C8C6DD84345}">
      <dgm:prSet/>
      <dgm:spPr/>
      <dgm:t>
        <a:bodyPr/>
        <a:lstStyle/>
        <a:p>
          <a:endParaRPr lang="es-C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ACC52-B7EF-4591-9405-151ED3E522BF}" type="sibTrans" cxnId="{DCE4AC0D-150E-43F5-B52A-3C8C6DD84345}">
      <dgm:prSet/>
      <dgm:spPr/>
      <dgm:t>
        <a:bodyPr/>
        <a:lstStyle/>
        <a:p>
          <a:endParaRPr lang="es-C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064F43-2A9F-4B17-8CDE-0FCD3197DFAB}">
      <dgm:prSet phldrT="[Texto]"/>
      <dgm:spPr/>
      <dgm:t>
        <a:bodyPr/>
        <a:lstStyle/>
        <a:p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APROBADO POR EL CORE CON FECHA  07/1/2024 EN SESION ORDINARIA </a:t>
          </a:r>
          <a:r>
            <a:rPr lang="es-MX" b="1" dirty="0" err="1">
              <a:latin typeface="Arial" panose="020B0604020202020204" pitchFamily="34" charset="0"/>
              <a:cs typeface="Arial" panose="020B0604020202020204" pitchFamily="34" charset="0"/>
            </a:rPr>
            <a:t>N°</a:t>
          </a:r>
          <a:r>
            <a:rPr lang="es-MX" b="1" dirty="0">
              <a:latin typeface="Arial" panose="020B0604020202020204" pitchFamily="34" charset="0"/>
              <a:cs typeface="Arial" panose="020B0604020202020204" pitchFamily="34" charset="0"/>
            </a:rPr>
            <a:t> 764</a:t>
          </a:r>
          <a:endParaRPr lang="es-C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FA4F7D-102C-4599-A6C8-21B38863B0C8}" type="sibTrans" cxnId="{0A493979-D4ED-452E-98E3-995B03384EF6}">
      <dgm:prSet/>
      <dgm:spPr/>
      <dgm:t>
        <a:bodyPr/>
        <a:lstStyle/>
        <a:p>
          <a:endParaRPr lang="es-C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E1BED-506A-453B-9209-A917D3F5E62A}" type="parTrans" cxnId="{0A493979-D4ED-452E-98E3-995B03384EF6}">
      <dgm:prSet/>
      <dgm:spPr/>
      <dgm:t>
        <a:bodyPr/>
        <a:lstStyle/>
        <a:p>
          <a:endParaRPr lang="es-CL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704C8-5307-4BE9-9B51-DE399379CBA3}" type="pres">
      <dgm:prSet presAssocID="{EA8AF295-FD44-4288-A6F4-910A41539C0C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A71053F9-5552-479B-BCCC-A4F8AC74B480}" type="pres">
      <dgm:prSet presAssocID="{586D4B37-D476-4315-8D96-33B7C2EF9770}" presName="root" presStyleCnt="0">
        <dgm:presLayoutVars>
          <dgm:chMax/>
          <dgm:chPref val="4"/>
        </dgm:presLayoutVars>
      </dgm:prSet>
      <dgm:spPr/>
    </dgm:pt>
    <dgm:pt modelId="{C7B573D2-8C96-499B-883C-34BB5E4788F8}" type="pres">
      <dgm:prSet presAssocID="{586D4B37-D476-4315-8D96-33B7C2EF9770}" presName="rootComposite" presStyleCnt="0">
        <dgm:presLayoutVars/>
      </dgm:prSet>
      <dgm:spPr/>
    </dgm:pt>
    <dgm:pt modelId="{C4BD2F6A-A6BB-4974-83EC-C115F9CCCFFE}" type="pres">
      <dgm:prSet presAssocID="{586D4B37-D476-4315-8D96-33B7C2EF9770}" presName="rootText" presStyleLbl="node0" presStyleIdx="0" presStyleCnt="1">
        <dgm:presLayoutVars>
          <dgm:chMax/>
          <dgm:chPref val="4"/>
        </dgm:presLayoutVars>
      </dgm:prSet>
      <dgm:spPr/>
    </dgm:pt>
    <dgm:pt modelId="{8D4981B3-2AE3-45A2-BE68-944B6231B5CC}" type="pres">
      <dgm:prSet presAssocID="{586D4B37-D476-4315-8D96-33B7C2EF9770}" presName="childShape" presStyleCnt="0">
        <dgm:presLayoutVars>
          <dgm:chMax val="0"/>
          <dgm:chPref val="0"/>
        </dgm:presLayoutVars>
      </dgm:prSet>
      <dgm:spPr/>
    </dgm:pt>
    <dgm:pt modelId="{2A3B5F1E-D789-4FE9-847C-4F4F8F6CC510}" type="pres">
      <dgm:prSet presAssocID="{9CDFBE54-B268-49E3-A327-8B683F6A6AFA}" presName="childComposite" presStyleCnt="0">
        <dgm:presLayoutVars>
          <dgm:chMax val="0"/>
          <dgm:chPref val="0"/>
        </dgm:presLayoutVars>
      </dgm:prSet>
      <dgm:spPr/>
    </dgm:pt>
    <dgm:pt modelId="{BFCDAF6F-CF52-48EE-BF41-B49F22FC0509}" type="pres">
      <dgm:prSet presAssocID="{9CDFBE54-B268-49E3-A327-8B683F6A6AFA}" presName="Image" presStyleLbl="nod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B3690DD6-606A-45A7-A22F-071C4B978979}" type="pres">
      <dgm:prSet presAssocID="{9CDFBE54-B268-49E3-A327-8B683F6A6AFA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EE2D6AEF-6A48-4C14-8391-D75199B7E018}" type="pres">
      <dgm:prSet presAssocID="{A7064F43-2A9F-4B17-8CDE-0FCD3197DFAB}" presName="childComposite" presStyleCnt="0">
        <dgm:presLayoutVars>
          <dgm:chMax val="0"/>
          <dgm:chPref val="0"/>
        </dgm:presLayoutVars>
      </dgm:prSet>
      <dgm:spPr/>
    </dgm:pt>
    <dgm:pt modelId="{AD103FB2-2817-425A-976B-7860A9F165FE}" type="pres">
      <dgm:prSet presAssocID="{A7064F43-2A9F-4B17-8CDE-0FCD3197DFAB}" presName="Image" presStyleLbl="node1" presStyleIdx="1" presStyleCnt="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29C5125-E248-44D0-905B-CBE1C6E6B651}" type="pres">
      <dgm:prSet presAssocID="{A7064F43-2A9F-4B17-8CDE-0FCD3197DFAB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CE4AC0D-150E-43F5-B52A-3C8C6DD84345}" srcId="{586D4B37-D476-4315-8D96-33B7C2EF9770}" destId="{9CDFBE54-B268-49E3-A327-8B683F6A6AFA}" srcOrd="0" destOrd="0" parTransId="{174018AB-3120-49BB-9EA3-64C7E7D346BA}" sibTransId="{A75ACC52-B7EF-4591-9405-151ED3E522BF}"/>
    <dgm:cxn modelId="{E348570E-CA96-4E2F-ABB8-1E4A7BDEB865}" type="presOf" srcId="{EA8AF295-FD44-4288-A6F4-910A41539C0C}" destId="{3A9704C8-5307-4BE9-9B51-DE399379CBA3}" srcOrd="0" destOrd="0" presId="urn:microsoft.com/office/officeart/2008/layout/PictureAccentList"/>
    <dgm:cxn modelId="{78D8BE34-BD79-4121-9FAA-2DF9A7D86311}" type="presOf" srcId="{A7064F43-2A9F-4B17-8CDE-0FCD3197DFAB}" destId="{C29C5125-E248-44D0-905B-CBE1C6E6B651}" srcOrd="0" destOrd="0" presId="urn:microsoft.com/office/officeart/2008/layout/PictureAccentList"/>
    <dgm:cxn modelId="{5B11634C-F97E-4744-8CC2-72CCD02FADE3}" type="presOf" srcId="{9CDFBE54-B268-49E3-A327-8B683F6A6AFA}" destId="{B3690DD6-606A-45A7-A22F-071C4B978979}" srcOrd="0" destOrd="0" presId="urn:microsoft.com/office/officeart/2008/layout/PictureAccentList"/>
    <dgm:cxn modelId="{0A493979-D4ED-452E-98E3-995B03384EF6}" srcId="{586D4B37-D476-4315-8D96-33B7C2EF9770}" destId="{A7064F43-2A9F-4B17-8CDE-0FCD3197DFAB}" srcOrd="1" destOrd="0" parTransId="{A7FE1BED-506A-453B-9209-A917D3F5E62A}" sibTransId="{DEFA4F7D-102C-4599-A6C8-21B38863B0C8}"/>
    <dgm:cxn modelId="{1FB28386-3177-4383-A8CB-834767EC05FC}" srcId="{EA8AF295-FD44-4288-A6F4-910A41539C0C}" destId="{586D4B37-D476-4315-8D96-33B7C2EF9770}" srcOrd="0" destOrd="0" parTransId="{E42FB5CD-AFF9-4E44-AE70-1A7CAE35F183}" sibTransId="{DCC57AB9-2650-4D50-92B0-36E188540A71}"/>
    <dgm:cxn modelId="{364253B5-AD37-40F6-9FD0-54153CD069CC}" type="presOf" srcId="{586D4B37-D476-4315-8D96-33B7C2EF9770}" destId="{C4BD2F6A-A6BB-4974-83EC-C115F9CCCFFE}" srcOrd="0" destOrd="0" presId="urn:microsoft.com/office/officeart/2008/layout/PictureAccentList"/>
    <dgm:cxn modelId="{B4502F92-E631-4397-AA96-091C7262DF1D}" type="presParOf" srcId="{3A9704C8-5307-4BE9-9B51-DE399379CBA3}" destId="{A71053F9-5552-479B-BCCC-A4F8AC74B480}" srcOrd="0" destOrd="0" presId="urn:microsoft.com/office/officeart/2008/layout/PictureAccentList"/>
    <dgm:cxn modelId="{09E2806F-1D83-43A2-B86C-A0521A2E49D1}" type="presParOf" srcId="{A71053F9-5552-479B-BCCC-A4F8AC74B480}" destId="{C7B573D2-8C96-499B-883C-34BB5E4788F8}" srcOrd="0" destOrd="0" presId="urn:microsoft.com/office/officeart/2008/layout/PictureAccentList"/>
    <dgm:cxn modelId="{00243197-1C8E-482F-9169-620588A48F03}" type="presParOf" srcId="{C7B573D2-8C96-499B-883C-34BB5E4788F8}" destId="{C4BD2F6A-A6BB-4974-83EC-C115F9CCCFFE}" srcOrd="0" destOrd="0" presId="urn:microsoft.com/office/officeart/2008/layout/PictureAccentList"/>
    <dgm:cxn modelId="{9A0E499F-F013-44C7-A249-DE378B8992CA}" type="presParOf" srcId="{A71053F9-5552-479B-BCCC-A4F8AC74B480}" destId="{8D4981B3-2AE3-45A2-BE68-944B6231B5CC}" srcOrd="1" destOrd="0" presId="urn:microsoft.com/office/officeart/2008/layout/PictureAccentList"/>
    <dgm:cxn modelId="{91DE0D2F-A42B-4B7C-97B5-062EC6AF2606}" type="presParOf" srcId="{8D4981B3-2AE3-45A2-BE68-944B6231B5CC}" destId="{2A3B5F1E-D789-4FE9-847C-4F4F8F6CC510}" srcOrd="0" destOrd="0" presId="urn:microsoft.com/office/officeart/2008/layout/PictureAccentList"/>
    <dgm:cxn modelId="{63ACD574-08F8-4172-B997-BCDE0797BFCF}" type="presParOf" srcId="{2A3B5F1E-D789-4FE9-847C-4F4F8F6CC510}" destId="{BFCDAF6F-CF52-48EE-BF41-B49F22FC0509}" srcOrd="0" destOrd="0" presId="urn:microsoft.com/office/officeart/2008/layout/PictureAccentList"/>
    <dgm:cxn modelId="{DFB8B596-5695-4703-8B80-E8075F58E598}" type="presParOf" srcId="{2A3B5F1E-D789-4FE9-847C-4F4F8F6CC510}" destId="{B3690DD6-606A-45A7-A22F-071C4B978979}" srcOrd="1" destOrd="0" presId="urn:microsoft.com/office/officeart/2008/layout/PictureAccentList"/>
    <dgm:cxn modelId="{63D8DDA1-D776-46EC-83B5-AC7554322874}" type="presParOf" srcId="{8D4981B3-2AE3-45A2-BE68-944B6231B5CC}" destId="{EE2D6AEF-6A48-4C14-8391-D75199B7E018}" srcOrd="1" destOrd="0" presId="urn:microsoft.com/office/officeart/2008/layout/PictureAccentList"/>
    <dgm:cxn modelId="{30650A76-0338-494C-98AA-FA397387701F}" type="presParOf" srcId="{EE2D6AEF-6A48-4C14-8391-D75199B7E018}" destId="{AD103FB2-2817-425A-976B-7860A9F165FE}" srcOrd="0" destOrd="0" presId="urn:microsoft.com/office/officeart/2008/layout/PictureAccentList"/>
    <dgm:cxn modelId="{72859EBE-DC00-4C44-BD12-882A4AB0D31D}" type="presParOf" srcId="{EE2D6AEF-6A48-4C14-8391-D75199B7E018}" destId="{C29C5125-E248-44D0-905B-CBE1C6E6B65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ABC811-BDF3-4AFD-8AAA-DF2DD24CC9C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226465B-1AC3-44C9-9776-EC484F8DAC66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Comisiones técnicas</a:t>
          </a:r>
          <a:endParaRPr lang="es-C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D55B0-C4A8-447C-B9CB-EBC23CAA30A7}" type="parTrans" cxnId="{32AB38E2-2272-4673-B29F-60F85A057E97}">
      <dgm:prSet/>
      <dgm:spPr/>
      <dgm:t>
        <a:bodyPr/>
        <a:lstStyle/>
        <a:p>
          <a:endParaRPr lang="es-CL"/>
        </a:p>
      </dgm:t>
    </dgm:pt>
    <dgm:pt modelId="{0477713B-9125-4395-AB55-08544D4F38AC}" type="sibTrans" cxnId="{32AB38E2-2272-4673-B29F-60F85A057E97}">
      <dgm:prSet/>
      <dgm:spPr/>
      <dgm:t>
        <a:bodyPr/>
        <a:lstStyle/>
        <a:p>
          <a:endParaRPr lang="es-CL"/>
        </a:p>
      </dgm:t>
    </dgm:pt>
    <dgm:pt modelId="{FDE52F7C-4D2F-48D7-B671-85BBD2F0804F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dirty="0"/>
            <a:t>Plan Comunicacional</a:t>
          </a:r>
          <a:endParaRPr lang="es-CL" dirty="0"/>
        </a:p>
      </dgm:t>
    </dgm:pt>
    <dgm:pt modelId="{F21CC71E-FC1E-48CF-8F8B-47D2E342DD5B}" type="parTrans" cxnId="{454B8FFA-5298-4E0C-8E36-058B19598403}">
      <dgm:prSet/>
      <dgm:spPr/>
      <dgm:t>
        <a:bodyPr/>
        <a:lstStyle/>
        <a:p>
          <a:endParaRPr lang="es-CL"/>
        </a:p>
      </dgm:t>
    </dgm:pt>
    <dgm:pt modelId="{3ADD56D7-7B50-4FC3-9D19-FE8881725288}" type="sibTrans" cxnId="{454B8FFA-5298-4E0C-8E36-058B19598403}">
      <dgm:prSet/>
      <dgm:spPr/>
      <dgm:t>
        <a:bodyPr/>
        <a:lstStyle/>
        <a:p>
          <a:endParaRPr lang="es-CL"/>
        </a:p>
      </dgm:t>
    </dgm:pt>
    <dgm:pt modelId="{0B3096AB-254A-47B9-B2C4-4F6D9191E543}" type="pres">
      <dgm:prSet presAssocID="{AAABC811-BDF3-4AFD-8AAA-DF2DD24CC9C0}" presName="linear" presStyleCnt="0">
        <dgm:presLayoutVars>
          <dgm:dir/>
          <dgm:resizeHandles val="exact"/>
        </dgm:presLayoutVars>
      </dgm:prSet>
      <dgm:spPr/>
    </dgm:pt>
    <dgm:pt modelId="{120522FB-6CA9-4E4F-B98D-A8A7A948504D}" type="pres">
      <dgm:prSet presAssocID="{A226465B-1AC3-44C9-9776-EC484F8DAC66}" presName="comp" presStyleCnt="0"/>
      <dgm:spPr/>
    </dgm:pt>
    <dgm:pt modelId="{516C0549-6B3F-420E-BBD1-35CB92C7F0C6}" type="pres">
      <dgm:prSet presAssocID="{A226465B-1AC3-44C9-9776-EC484F8DAC66}" presName="box" presStyleLbl="node1" presStyleIdx="0" presStyleCnt="2"/>
      <dgm:spPr/>
    </dgm:pt>
    <dgm:pt modelId="{4A50465D-6353-4F9D-9AD3-03B4F43D2034}" type="pres">
      <dgm:prSet presAssocID="{A226465B-1AC3-44C9-9776-EC484F8DAC66}" presName="img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42000" r="-42000"/>
          </a:stretch>
        </a:blipFill>
      </dgm:spPr>
    </dgm:pt>
    <dgm:pt modelId="{56D9A7C2-5A8A-4011-9DD4-C1C4264B87B1}" type="pres">
      <dgm:prSet presAssocID="{A226465B-1AC3-44C9-9776-EC484F8DAC66}" presName="text" presStyleLbl="node1" presStyleIdx="0" presStyleCnt="2">
        <dgm:presLayoutVars>
          <dgm:bulletEnabled val="1"/>
        </dgm:presLayoutVars>
      </dgm:prSet>
      <dgm:spPr/>
    </dgm:pt>
    <dgm:pt modelId="{4248B1AE-01C7-4859-9CB6-26F96E0760AE}" type="pres">
      <dgm:prSet presAssocID="{0477713B-9125-4395-AB55-08544D4F38AC}" presName="spacer" presStyleCnt="0"/>
      <dgm:spPr/>
    </dgm:pt>
    <dgm:pt modelId="{D0C08694-F08A-48F6-B0B8-918FD6E775E2}" type="pres">
      <dgm:prSet presAssocID="{FDE52F7C-4D2F-48D7-B671-85BBD2F0804F}" presName="comp" presStyleCnt="0"/>
      <dgm:spPr/>
    </dgm:pt>
    <dgm:pt modelId="{7A788547-60A7-40C8-8B8E-198FE7114E2E}" type="pres">
      <dgm:prSet presAssocID="{FDE52F7C-4D2F-48D7-B671-85BBD2F0804F}" presName="box" presStyleLbl="node1" presStyleIdx="1" presStyleCnt="2"/>
      <dgm:spPr/>
    </dgm:pt>
    <dgm:pt modelId="{48BB1E3F-C170-42A6-AF5F-1955BB8BFB26}" type="pres">
      <dgm:prSet presAssocID="{FDE52F7C-4D2F-48D7-B671-85BBD2F0804F}" presName="img" presStyleLbl="fgImgPlace1" presStyleIdx="1" presStyleCnt="2" custLinFactNeighborX="5526" custLinFactNeighborY="1938"/>
      <dgm:spPr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</dgm:spPr>
    </dgm:pt>
    <dgm:pt modelId="{47242FDD-3357-41C6-A5B4-D07A08D651BC}" type="pres">
      <dgm:prSet presAssocID="{FDE52F7C-4D2F-48D7-B671-85BBD2F0804F}" presName="text" presStyleLbl="node1" presStyleIdx="1" presStyleCnt="2">
        <dgm:presLayoutVars>
          <dgm:bulletEnabled val="1"/>
        </dgm:presLayoutVars>
      </dgm:prSet>
      <dgm:spPr/>
    </dgm:pt>
  </dgm:ptLst>
  <dgm:cxnLst>
    <dgm:cxn modelId="{84A62706-2B1C-430B-8CB7-AA60D2BF6860}" type="presOf" srcId="{A226465B-1AC3-44C9-9776-EC484F8DAC66}" destId="{56D9A7C2-5A8A-4011-9DD4-C1C4264B87B1}" srcOrd="1" destOrd="0" presId="urn:microsoft.com/office/officeart/2005/8/layout/vList4"/>
    <dgm:cxn modelId="{81DEDD6E-B035-4367-896A-CE8344D435B1}" type="presOf" srcId="{A226465B-1AC3-44C9-9776-EC484F8DAC66}" destId="{516C0549-6B3F-420E-BBD1-35CB92C7F0C6}" srcOrd="0" destOrd="0" presId="urn:microsoft.com/office/officeart/2005/8/layout/vList4"/>
    <dgm:cxn modelId="{011E1582-E62B-4162-B09B-E8F74360FD5B}" type="presOf" srcId="{FDE52F7C-4D2F-48D7-B671-85BBD2F0804F}" destId="{7A788547-60A7-40C8-8B8E-198FE7114E2E}" srcOrd="0" destOrd="0" presId="urn:microsoft.com/office/officeart/2005/8/layout/vList4"/>
    <dgm:cxn modelId="{39424CBD-17F7-4F45-8A6F-00705238FCD0}" type="presOf" srcId="{FDE52F7C-4D2F-48D7-B671-85BBD2F0804F}" destId="{47242FDD-3357-41C6-A5B4-D07A08D651BC}" srcOrd="1" destOrd="0" presId="urn:microsoft.com/office/officeart/2005/8/layout/vList4"/>
    <dgm:cxn modelId="{4B67ECDA-10D4-4C5D-BE39-3D568CEFCCB2}" type="presOf" srcId="{AAABC811-BDF3-4AFD-8AAA-DF2DD24CC9C0}" destId="{0B3096AB-254A-47B9-B2C4-4F6D9191E543}" srcOrd="0" destOrd="0" presId="urn:microsoft.com/office/officeart/2005/8/layout/vList4"/>
    <dgm:cxn modelId="{32AB38E2-2272-4673-B29F-60F85A057E97}" srcId="{AAABC811-BDF3-4AFD-8AAA-DF2DD24CC9C0}" destId="{A226465B-1AC3-44C9-9776-EC484F8DAC66}" srcOrd="0" destOrd="0" parTransId="{E61D55B0-C4A8-447C-B9CB-EBC23CAA30A7}" sibTransId="{0477713B-9125-4395-AB55-08544D4F38AC}"/>
    <dgm:cxn modelId="{454B8FFA-5298-4E0C-8E36-058B19598403}" srcId="{AAABC811-BDF3-4AFD-8AAA-DF2DD24CC9C0}" destId="{FDE52F7C-4D2F-48D7-B671-85BBD2F0804F}" srcOrd="1" destOrd="0" parTransId="{F21CC71E-FC1E-48CF-8F8B-47D2E342DD5B}" sibTransId="{3ADD56D7-7B50-4FC3-9D19-FE8881725288}"/>
    <dgm:cxn modelId="{592ACC8D-8F05-4408-9712-5BFB270A0C8E}" type="presParOf" srcId="{0B3096AB-254A-47B9-B2C4-4F6D9191E543}" destId="{120522FB-6CA9-4E4F-B98D-A8A7A948504D}" srcOrd="0" destOrd="0" presId="urn:microsoft.com/office/officeart/2005/8/layout/vList4"/>
    <dgm:cxn modelId="{7E341A66-400E-4EFC-8B4F-F276E0794701}" type="presParOf" srcId="{120522FB-6CA9-4E4F-B98D-A8A7A948504D}" destId="{516C0549-6B3F-420E-BBD1-35CB92C7F0C6}" srcOrd="0" destOrd="0" presId="urn:microsoft.com/office/officeart/2005/8/layout/vList4"/>
    <dgm:cxn modelId="{D7F9976F-82D1-4EA8-BC23-3BC7A3CC156C}" type="presParOf" srcId="{120522FB-6CA9-4E4F-B98D-A8A7A948504D}" destId="{4A50465D-6353-4F9D-9AD3-03B4F43D2034}" srcOrd="1" destOrd="0" presId="urn:microsoft.com/office/officeart/2005/8/layout/vList4"/>
    <dgm:cxn modelId="{271E66F5-8D56-4304-BD00-AF27AC355427}" type="presParOf" srcId="{120522FB-6CA9-4E4F-B98D-A8A7A948504D}" destId="{56D9A7C2-5A8A-4011-9DD4-C1C4264B87B1}" srcOrd="2" destOrd="0" presId="urn:microsoft.com/office/officeart/2005/8/layout/vList4"/>
    <dgm:cxn modelId="{6E027450-08C7-40B4-ABB1-1905467C8194}" type="presParOf" srcId="{0B3096AB-254A-47B9-B2C4-4F6D9191E543}" destId="{4248B1AE-01C7-4859-9CB6-26F96E0760AE}" srcOrd="1" destOrd="0" presId="urn:microsoft.com/office/officeart/2005/8/layout/vList4"/>
    <dgm:cxn modelId="{97186D7B-6DD8-4AE3-8CD7-7FE662295AC0}" type="presParOf" srcId="{0B3096AB-254A-47B9-B2C4-4F6D9191E543}" destId="{D0C08694-F08A-48F6-B0B8-918FD6E775E2}" srcOrd="2" destOrd="0" presId="urn:microsoft.com/office/officeart/2005/8/layout/vList4"/>
    <dgm:cxn modelId="{F58FFA0C-EDFD-4613-9BF8-A56007EE4DE8}" type="presParOf" srcId="{D0C08694-F08A-48F6-B0B8-918FD6E775E2}" destId="{7A788547-60A7-40C8-8B8E-198FE7114E2E}" srcOrd="0" destOrd="0" presId="urn:microsoft.com/office/officeart/2005/8/layout/vList4"/>
    <dgm:cxn modelId="{8AAA7FEC-CDE3-4DC1-B42C-2C8BFC6B32E9}" type="presParOf" srcId="{D0C08694-F08A-48F6-B0B8-918FD6E775E2}" destId="{48BB1E3F-C170-42A6-AF5F-1955BB8BFB26}" srcOrd="1" destOrd="0" presId="urn:microsoft.com/office/officeart/2005/8/layout/vList4"/>
    <dgm:cxn modelId="{D035A4D8-9809-4FAA-A79B-378FD1586322}" type="presParOf" srcId="{D0C08694-F08A-48F6-B0B8-918FD6E775E2}" destId="{47242FDD-3357-41C6-A5B4-D07A08D651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C73E4F-632C-4A2A-8318-7343121EC52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ED8C541-E13C-43D1-909C-3969FBD29CBB}">
      <dgm:prSet phldrT="[Texto]"/>
      <dgm:spPr/>
      <dgm:t>
        <a:bodyPr/>
        <a:lstStyle/>
        <a:p>
          <a:r>
            <a:rPr lang="es-C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las audiencias clave</a:t>
          </a:r>
        </a:p>
      </dgm:t>
    </dgm:pt>
    <dgm:pt modelId="{B04FC0F0-E035-49BD-86C6-7337DF93BD81}" type="parTrans" cxnId="{60F9394E-C687-4825-9936-F168B7E671E6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5C58B8-FE33-47AE-919C-E11E9828B137}" type="sibTrans" cxnId="{60F9394E-C687-4825-9936-F168B7E671E6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B1CA19-484F-4C1A-814D-81A35FF630C7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Diseño y ejecución de estrategias de comunicación</a:t>
          </a:r>
          <a:endParaRPr lang="es-CL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3F6B5D-2B2A-4E24-AA94-88AD9F4F05A0}" type="parTrans" cxnId="{CCDA337C-566F-4A9F-B154-5E5BB885DBD9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817451-5B15-424D-B61C-D2E3DB74BD3F}" type="sibTrans" cxnId="{CCDA337C-566F-4A9F-B154-5E5BB885DBD9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A5C0F-A21D-463C-88CD-4A1CDA7AACA8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y ajustes del plan</a:t>
          </a:r>
          <a:endParaRPr lang="es-CL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1A38CC-DE47-4FC4-A305-21F1778A34A1}" type="parTrans" cxnId="{0925FA8F-1EEF-4F45-90C5-6ABAC7A02806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AF6554-81B0-4B2D-BC40-9ABD8CDA41C8}" type="sibTrans" cxnId="{0925FA8F-1EEF-4F45-90C5-6ABAC7A02806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B55377-D5E1-4184-9FBE-07C65FCC3DEA}">
      <dgm:prSet phldrT="[Texto]"/>
      <dgm:spPr/>
      <dgm:t>
        <a:bodyPr/>
        <a:lstStyle/>
        <a:p>
          <a:r>
            <a: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de puesta en marcha</a:t>
          </a:r>
          <a:endParaRPr lang="es-CL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F28307-615A-4EC2-99E7-8EA08F4E2A76}" type="parTrans" cxnId="{512571AE-3A65-4CC5-89A4-674DA598396C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2E031-67C2-443F-8160-563C34471E73}" type="sibTrans" cxnId="{512571AE-3A65-4CC5-89A4-674DA598396C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58F307-73D5-4E08-A381-76E28E702B52}">
      <dgm:prSet/>
      <dgm:spPr/>
      <dgm:t>
        <a:bodyPr/>
        <a:lstStyle/>
        <a:p>
          <a:r>
            <a:rPr lang="es-CL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Definición de objetivos y mensajes claves </a:t>
          </a:r>
        </a:p>
      </dgm:t>
    </dgm:pt>
    <dgm:pt modelId="{60F84FFE-1AFE-4956-97B5-49A40BA3F6F4}" type="parTrans" cxnId="{214B4EAD-3F2E-487E-8A9E-64EC43D9AC33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4B28CD-BB05-4105-9B1C-CA433ED5BF74}" type="sibTrans" cxnId="{214B4EAD-3F2E-487E-8A9E-64EC43D9AC33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4D8F5-CA53-48BB-B290-6FDB7A1BBDA0}">
      <dgm:prSet/>
      <dgm:spPr/>
      <dgm:t>
        <a:bodyPr/>
        <a:lstStyle/>
        <a:p>
          <a:r>
            <a: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canales y herramientas de comunicación</a:t>
          </a:r>
          <a:endParaRPr lang="es-CL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67E0D3-CDEA-4BED-9CBD-3E0C98432F3B}" type="parTrans" cxnId="{03C81CC6-7436-4CC3-8ED4-8E306C2EAFBA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5E378-73D2-4762-A46C-4F3D5905E96A}" type="sibTrans" cxnId="{03C81CC6-7436-4CC3-8ED4-8E306C2EAFBA}">
      <dgm:prSet/>
      <dgm:spPr/>
      <dgm:t>
        <a:bodyPr/>
        <a:lstStyle/>
        <a:p>
          <a:endParaRPr lang="es-CL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079B86-2D46-42DF-883C-8C66F8C2A8FD}" type="pres">
      <dgm:prSet presAssocID="{73C73E4F-632C-4A2A-8318-7343121EC52B}" presName="diagram" presStyleCnt="0">
        <dgm:presLayoutVars>
          <dgm:dir/>
          <dgm:resizeHandles val="exact"/>
        </dgm:presLayoutVars>
      </dgm:prSet>
      <dgm:spPr/>
    </dgm:pt>
    <dgm:pt modelId="{71C03125-EAE9-4A57-A4E1-5F988BFA5CD6}" type="pres">
      <dgm:prSet presAssocID="{8ED8C541-E13C-43D1-909C-3969FBD29CBB}" presName="node" presStyleLbl="node1" presStyleIdx="0" presStyleCnt="6">
        <dgm:presLayoutVars>
          <dgm:bulletEnabled val="1"/>
        </dgm:presLayoutVars>
      </dgm:prSet>
      <dgm:spPr/>
    </dgm:pt>
    <dgm:pt modelId="{C3025074-923A-431F-A325-65D760B3912A}" type="pres">
      <dgm:prSet presAssocID="{A35C58B8-FE33-47AE-919C-E11E9828B137}" presName="sibTrans" presStyleLbl="sibTrans2D1" presStyleIdx="0" presStyleCnt="5"/>
      <dgm:spPr/>
    </dgm:pt>
    <dgm:pt modelId="{D6A3D64F-19B6-4442-A068-7500C7B61099}" type="pres">
      <dgm:prSet presAssocID="{A35C58B8-FE33-47AE-919C-E11E9828B137}" presName="connectorText" presStyleLbl="sibTrans2D1" presStyleIdx="0" presStyleCnt="5"/>
      <dgm:spPr/>
    </dgm:pt>
    <dgm:pt modelId="{9ED077CD-8216-4149-8182-9037396C6B56}" type="pres">
      <dgm:prSet presAssocID="{5858F307-73D5-4E08-A381-76E28E702B52}" presName="node" presStyleLbl="node1" presStyleIdx="1" presStyleCnt="6">
        <dgm:presLayoutVars>
          <dgm:bulletEnabled val="1"/>
        </dgm:presLayoutVars>
      </dgm:prSet>
      <dgm:spPr/>
    </dgm:pt>
    <dgm:pt modelId="{C8C2E607-6AD6-46A9-8E48-B1CAC4938F72}" type="pres">
      <dgm:prSet presAssocID="{B14B28CD-BB05-4105-9B1C-CA433ED5BF74}" presName="sibTrans" presStyleLbl="sibTrans2D1" presStyleIdx="1" presStyleCnt="5"/>
      <dgm:spPr/>
    </dgm:pt>
    <dgm:pt modelId="{83D82BA2-6EA8-440E-A865-BB8B0A56ED2E}" type="pres">
      <dgm:prSet presAssocID="{B14B28CD-BB05-4105-9B1C-CA433ED5BF74}" presName="connectorText" presStyleLbl="sibTrans2D1" presStyleIdx="1" presStyleCnt="5"/>
      <dgm:spPr/>
    </dgm:pt>
    <dgm:pt modelId="{D2DD1243-2A46-4B25-98D3-F87B4DC7EAC0}" type="pres">
      <dgm:prSet presAssocID="{3C14D8F5-CA53-48BB-B290-6FDB7A1BBDA0}" presName="node" presStyleLbl="node1" presStyleIdx="2" presStyleCnt="6" custLinFactNeighborX="2222">
        <dgm:presLayoutVars>
          <dgm:bulletEnabled val="1"/>
        </dgm:presLayoutVars>
      </dgm:prSet>
      <dgm:spPr/>
    </dgm:pt>
    <dgm:pt modelId="{8C8621BA-28A2-49CA-8D3E-92BE4DFB6A83}" type="pres">
      <dgm:prSet presAssocID="{9845E378-73D2-4762-A46C-4F3D5905E96A}" presName="sibTrans" presStyleLbl="sibTrans2D1" presStyleIdx="2" presStyleCnt="5"/>
      <dgm:spPr/>
    </dgm:pt>
    <dgm:pt modelId="{E1B6AA58-E08F-41B1-87CB-0B1079D1560F}" type="pres">
      <dgm:prSet presAssocID="{9845E378-73D2-4762-A46C-4F3D5905E96A}" presName="connectorText" presStyleLbl="sibTrans2D1" presStyleIdx="2" presStyleCnt="5"/>
      <dgm:spPr/>
    </dgm:pt>
    <dgm:pt modelId="{C289815A-3694-472C-A6A1-5330D6EF42E1}" type="pres">
      <dgm:prSet presAssocID="{59B1CA19-484F-4C1A-814D-81A35FF630C7}" presName="node" presStyleLbl="node1" presStyleIdx="3" presStyleCnt="6">
        <dgm:presLayoutVars>
          <dgm:bulletEnabled val="1"/>
        </dgm:presLayoutVars>
      </dgm:prSet>
      <dgm:spPr/>
    </dgm:pt>
    <dgm:pt modelId="{3FBDF94F-82BE-48A1-8742-69CBBB03F66A}" type="pres">
      <dgm:prSet presAssocID="{D7817451-5B15-424D-B61C-D2E3DB74BD3F}" presName="sibTrans" presStyleLbl="sibTrans2D1" presStyleIdx="3" presStyleCnt="5"/>
      <dgm:spPr/>
    </dgm:pt>
    <dgm:pt modelId="{BA5C9DFB-3700-44F2-BF91-B697C5BC99DD}" type="pres">
      <dgm:prSet presAssocID="{D7817451-5B15-424D-B61C-D2E3DB74BD3F}" presName="connectorText" presStyleLbl="sibTrans2D1" presStyleIdx="3" presStyleCnt="5"/>
      <dgm:spPr/>
    </dgm:pt>
    <dgm:pt modelId="{6B46202D-A6ED-40C3-83BA-C57BBF17E4C9}" type="pres">
      <dgm:prSet presAssocID="{AB0A5C0F-A21D-463C-88CD-4A1CDA7AACA8}" presName="node" presStyleLbl="node1" presStyleIdx="4" presStyleCnt="6">
        <dgm:presLayoutVars>
          <dgm:bulletEnabled val="1"/>
        </dgm:presLayoutVars>
      </dgm:prSet>
      <dgm:spPr/>
    </dgm:pt>
    <dgm:pt modelId="{38DFAE9C-1033-4683-AA7D-04CD3AFC3BFF}" type="pres">
      <dgm:prSet presAssocID="{10AF6554-81B0-4B2D-BC40-9ABD8CDA41C8}" presName="sibTrans" presStyleLbl="sibTrans2D1" presStyleIdx="4" presStyleCnt="5"/>
      <dgm:spPr/>
    </dgm:pt>
    <dgm:pt modelId="{6B15D5DF-00A9-4A77-8414-BD9EE15BC6B5}" type="pres">
      <dgm:prSet presAssocID="{10AF6554-81B0-4B2D-BC40-9ABD8CDA41C8}" presName="connectorText" presStyleLbl="sibTrans2D1" presStyleIdx="4" presStyleCnt="5"/>
      <dgm:spPr/>
    </dgm:pt>
    <dgm:pt modelId="{BA4B4663-B5BA-4B53-9057-0E4C0029F6AC}" type="pres">
      <dgm:prSet presAssocID="{C6B55377-D5E1-4184-9FBE-07C65FCC3DEA}" presName="node" presStyleLbl="node1" presStyleIdx="5" presStyleCnt="6">
        <dgm:presLayoutVars>
          <dgm:bulletEnabled val="1"/>
        </dgm:presLayoutVars>
      </dgm:prSet>
      <dgm:spPr/>
    </dgm:pt>
  </dgm:ptLst>
  <dgm:cxnLst>
    <dgm:cxn modelId="{CEEDFE12-603E-42D6-B4A8-31CCA2A9ABF9}" type="presOf" srcId="{5858F307-73D5-4E08-A381-76E28E702B52}" destId="{9ED077CD-8216-4149-8182-9037396C6B56}" srcOrd="0" destOrd="0" presId="urn:microsoft.com/office/officeart/2005/8/layout/process5"/>
    <dgm:cxn modelId="{FADFDB20-AF87-4F67-B5EC-E9083CBF9CA3}" type="presOf" srcId="{59B1CA19-484F-4C1A-814D-81A35FF630C7}" destId="{C289815A-3694-472C-A6A1-5330D6EF42E1}" srcOrd="0" destOrd="0" presId="urn:microsoft.com/office/officeart/2005/8/layout/process5"/>
    <dgm:cxn modelId="{D97A8321-CBDF-4873-BB0D-9B948CD65F11}" type="presOf" srcId="{9845E378-73D2-4762-A46C-4F3D5905E96A}" destId="{E1B6AA58-E08F-41B1-87CB-0B1079D1560F}" srcOrd="1" destOrd="0" presId="urn:microsoft.com/office/officeart/2005/8/layout/process5"/>
    <dgm:cxn modelId="{B4397722-E1F4-419F-A7B5-2ABDA4B4CB25}" type="presOf" srcId="{9845E378-73D2-4762-A46C-4F3D5905E96A}" destId="{8C8621BA-28A2-49CA-8D3E-92BE4DFB6A83}" srcOrd="0" destOrd="0" presId="urn:microsoft.com/office/officeart/2005/8/layout/process5"/>
    <dgm:cxn modelId="{A63A0B23-69F2-4D4C-B21A-798186B0B919}" type="presOf" srcId="{C6B55377-D5E1-4184-9FBE-07C65FCC3DEA}" destId="{BA4B4663-B5BA-4B53-9057-0E4C0029F6AC}" srcOrd="0" destOrd="0" presId="urn:microsoft.com/office/officeart/2005/8/layout/process5"/>
    <dgm:cxn modelId="{B4A8E823-97CE-4ECC-A6B0-8D89E3FD2BAB}" type="presOf" srcId="{D7817451-5B15-424D-B61C-D2E3DB74BD3F}" destId="{3FBDF94F-82BE-48A1-8742-69CBBB03F66A}" srcOrd="0" destOrd="0" presId="urn:microsoft.com/office/officeart/2005/8/layout/process5"/>
    <dgm:cxn modelId="{380DC938-C1DB-49F7-8936-01FBB390D6F6}" type="presOf" srcId="{A35C58B8-FE33-47AE-919C-E11E9828B137}" destId="{C3025074-923A-431F-A325-65D760B3912A}" srcOrd="0" destOrd="0" presId="urn:microsoft.com/office/officeart/2005/8/layout/process5"/>
    <dgm:cxn modelId="{83AE4D47-2805-461B-AB82-43713FF04375}" type="presOf" srcId="{10AF6554-81B0-4B2D-BC40-9ABD8CDA41C8}" destId="{38DFAE9C-1033-4683-AA7D-04CD3AFC3BFF}" srcOrd="0" destOrd="0" presId="urn:microsoft.com/office/officeart/2005/8/layout/process5"/>
    <dgm:cxn modelId="{60F9394E-C687-4825-9936-F168B7E671E6}" srcId="{73C73E4F-632C-4A2A-8318-7343121EC52B}" destId="{8ED8C541-E13C-43D1-909C-3969FBD29CBB}" srcOrd="0" destOrd="0" parTransId="{B04FC0F0-E035-49BD-86C6-7337DF93BD81}" sibTransId="{A35C58B8-FE33-47AE-919C-E11E9828B137}"/>
    <dgm:cxn modelId="{31CD2357-702C-488E-B93E-EF764968EA4B}" type="presOf" srcId="{10AF6554-81B0-4B2D-BC40-9ABD8CDA41C8}" destId="{6B15D5DF-00A9-4A77-8414-BD9EE15BC6B5}" srcOrd="1" destOrd="0" presId="urn:microsoft.com/office/officeart/2005/8/layout/process5"/>
    <dgm:cxn modelId="{CCDA337C-566F-4A9F-B154-5E5BB885DBD9}" srcId="{73C73E4F-632C-4A2A-8318-7343121EC52B}" destId="{59B1CA19-484F-4C1A-814D-81A35FF630C7}" srcOrd="3" destOrd="0" parTransId="{693F6B5D-2B2A-4E24-AA94-88AD9F4F05A0}" sibTransId="{D7817451-5B15-424D-B61C-D2E3DB74BD3F}"/>
    <dgm:cxn modelId="{95C3657F-1119-4A36-94AF-8B0643D639A4}" type="presOf" srcId="{73C73E4F-632C-4A2A-8318-7343121EC52B}" destId="{F2079B86-2D46-42DF-883C-8C66F8C2A8FD}" srcOrd="0" destOrd="0" presId="urn:microsoft.com/office/officeart/2005/8/layout/process5"/>
    <dgm:cxn modelId="{0925FA8F-1EEF-4F45-90C5-6ABAC7A02806}" srcId="{73C73E4F-632C-4A2A-8318-7343121EC52B}" destId="{AB0A5C0F-A21D-463C-88CD-4A1CDA7AACA8}" srcOrd="4" destOrd="0" parTransId="{1A1A38CC-DE47-4FC4-A305-21F1778A34A1}" sibTransId="{10AF6554-81B0-4B2D-BC40-9ABD8CDA41C8}"/>
    <dgm:cxn modelId="{C49DBA9A-95B5-42B5-B3AA-9F042556514B}" type="presOf" srcId="{B14B28CD-BB05-4105-9B1C-CA433ED5BF74}" destId="{83D82BA2-6EA8-440E-A865-BB8B0A56ED2E}" srcOrd="1" destOrd="0" presId="urn:microsoft.com/office/officeart/2005/8/layout/process5"/>
    <dgm:cxn modelId="{65ED3AA7-4E94-475A-BDC8-7A49B7A0F240}" type="presOf" srcId="{B14B28CD-BB05-4105-9B1C-CA433ED5BF74}" destId="{C8C2E607-6AD6-46A9-8E48-B1CAC4938F72}" srcOrd="0" destOrd="0" presId="urn:microsoft.com/office/officeart/2005/8/layout/process5"/>
    <dgm:cxn modelId="{E72B51AB-4C01-4637-A324-1A69C74B7195}" type="presOf" srcId="{8ED8C541-E13C-43D1-909C-3969FBD29CBB}" destId="{71C03125-EAE9-4A57-A4E1-5F988BFA5CD6}" srcOrd="0" destOrd="0" presId="urn:microsoft.com/office/officeart/2005/8/layout/process5"/>
    <dgm:cxn modelId="{214B4EAD-3F2E-487E-8A9E-64EC43D9AC33}" srcId="{73C73E4F-632C-4A2A-8318-7343121EC52B}" destId="{5858F307-73D5-4E08-A381-76E28E702B52}" srcOrd="1" destOrd="0" parTransId="{60F84FFE-1AFE-4956-97B5-49A40BA3F6F4}" sibTransId="{B14B28CD-BB05-4105-9B1C-CA433ED5BF74}"/>
    <dgm:cxn modelId="{512571AE-3A65-4CC5-89A4-674DA598396C}" srcId="{73C73E4F-632C-4A2A-8318-7343121EC52B}" destId="{C6B55377-D5E1-4184-9FBE-07C65FCC3DEA}" srcOrd="5" destOrd="0" parTransId="{DCF28307-615A-4EC2-99E7-8EA08F4E2A76}" sibTransId="{E592E031-67C2-443F-8160-563C34471E73}"/>
    <dgm:cxn modelId="{03C81CC6-7436-4CC3-8ED4-8E306C2EAFBA}" srcId="{73C73E4F-632C-4A2A-8318-7343121EC52B}" destId="{3C14D8F5-CA53-48BB-B290-6FDB7A1BBDA0}" srcOrd="2" destOrd="0" parTransId="{1B67E0D3-CDEA-4BED-9CBD-3E0C98432F3B}" sibTransId="{9845E378-73D2-4762-A46C-4F3D5905E96A}"/>
    <dgm:cxn modelId="{96E5B7CA-B181-4A1E-932A-F458564A5D29}" type="presOf" srcId="{A35C58B8-FE33-47AE-919C-E11E9828B137}" destId="{D6A3D64F-19B6-4442-A068-7500C7B61099}" srcOrd="1" destOrd="0" presId="urn:microsoft.com/office/officeart/2005/8/layout/process5"/>
    <dgm:cxn modelId="{89C46ED8-1760-44A5-AEF9-BA41E7D5E13F}" type="presOf" srcId="{3C14D8F5-CA53-48BB-B290-6FDB7A1BBDA0}" destId="{D2DD1243-2A46-4B25-98D3-F87B4DC7EAC0}" srcOrd="0" destOrd="0" presId="urn:microsoft.com/office/officeart/2005/8/layout/process5"/>
    <dgm:cxn modelId="{42BAB6DE-FCDB-42E0-9307-390A1B8C6965}" type="presOf" srcId="{D7817451-5B15-424D-B61C-D2E3DB74BD3F}" destId="{BA5C9DFB-3700-44F2-BF91-B697C5BC99DD}" srcOrd="1" destOrd="0" presId="urn:microsoft.com/office/officeart/2005/8/layout/process5"/>
    <dgm:cxn modelId="{2346CCEC-8EF8-4B8E-81EE-D2D3503D6123}" type="presOf" srcId="{AB0A5C0F-A21D-463C-88CD-4A1CDA7AACA8}" destId="{6B46202D-A6ED-40C3-83BA-C57BBF17E4C9}" srcOrd="0" destOrd="0" presId="urn:microsoft.com/office/officeart/2005/8/layout/process5"/>
    <dgm:cxn modelId="{53F3830F-D844-46B2-A877-A93363DDE648}" type="presParOf" srcId="{F2079B86-2D46-42DF-883C-8C66F8C2A8FD}" destId="{71C03125-EAE9-4A57-A4E1-5F988BFA5CD6}" srcOrd="0" destOrd="0" presId="urn:microsoft.com/office/officeart/2005/8/layout/process5"/>
    <dgm:cxn modelId="{F8640CB4-6798-4E75-80E1-8B8F4FF1122E}" type="presParOf" srcId="{F2079B86-2D46-42DF-883C-8C66F8C2A8FD}" destId="{C3025074-923A-431F-A325-65D760B3912A}" srcOrd="1" destOrd="0" presId="urn:microsoft.com/office/officeart/2005/8/layout/process5"/>
    <dgm:cxn modelId="{CD9F63ED-27BC-4B8E-82D8-1C68999B5047}" type="presParOf" srcId="{C3025074-923A-431F-A325-65D760B3912A}" destId="{D6A3D64F-19B6-4442-A068-7500C7B61099}" srcOrd="0" destOrd="0" presId="urn:microsoft.com/office/officeart/2005/8/layout/process5"/>
    <dgm:cxn modelId="{E5748FB8-1064-44B6-B52A-823FD57FA96C}" type="presParOf" srcId="{F2079B86-2D46-42DF-883C-8C66F8C2A8FD}" destId="{9ED077CD-8216-4149-8182-9037396C6B56}" srcOrd="2" destOrd="0" presId="urn:microsoft.com/office/officeart/2005/8/layout/process5"/>
    <dgm:cxn modelId="{AD632F93-32DD-4625-B2BD-4A02B71EED33}" type="presParOf" srcId="{F2079B86-2D46-42DF-883C-8C66F8C2A8FD}" destId="{C8C2E607-6AD6-46A9-8E48-B1CAC4938F72}" srcOrd="3" destOrd="0" presId="urn:microsoft.com/office/officeart/2005/8/layout/process5"/>
    <dgm:cxn modelId="{85E57CA0-079C-4816-AF44-4FC3B8F142BB}" type="presParOf" srcId="{C8C2E607-6AD6-46A9-8E48-B1CAC4938F72}" destId="{83D82BA2-6EA8-440E-A865-BB8B0A56ED2E}" srcOrd="0" destOrd="0" presId="urn:microsoft.com/office/officeart/2005/8/layout/process5"/>
    <dgm:cxn modelId="{F7520BFA-202C-47AD-9B68-3FAA58E8AA53}" type="presParOf" srcId="{F2079B86-2D46-42DF-883C-8C66F8C2A8FD}" destId="{D2DD1243-2A46-4B25-98D3-F87B4DC7EAC0}" srcOrd="4" destOrd="0" presId="urn:microsoft.com/office/officeart/2005/8/layout/process5"/>
    <dgm:cxn modelId="{E291439B-A28F-4218-8F37-ED783EF9C066}" type="presParOf" srcId="{F2079B86-2D46-42DF-883C-8C66F8C2A8FD}" destId="{8C8621BA-28A2-49CA-8D3E-92BE4DFB6A83}" srcOrd="5" destOrd="0" presId="urn:microsoft.com/office/officeart/2005/8/layout/process5"/>
    <dgm:cxn modelId="{09863DC5-8488-449A-AB34-A454C8E022F7}" type="presParOf" srcId="{8C8621BA-28A2-49CA-8D3E-92BE4DFB6A83}" destId="{E1B6AA58-E08F-41B1-87CB-0B1079D1560F}" srcOrd="0" destOrd="0" presId="urn:microsoft.com/office/officeart/2005/8/layout/process5"/>
    <dgm:cxn modelId="{C02B569B-B1CB-414F-8822-9C95A3C2AF63}" type="presParOf" srcId="{F2079B86-2D46-42DF-883C-8C66F8C2A8FD}" destId="{C289815A-3694-472C-A6A1-5330D6EF42E1}" srcOrd="6" destOrd="0" presId="urn:microsoft.com/office/officeart/2005/8/layout/process5"/>
    <dgm:cxn modelId="{82104CF8-0372-4C9A-BA6A-37AFF1274D33}" type="presParOf" srcId="{F2079B86-2D46-42DF-883C-8C66F8C2A8FD}" destId="{3FBDF94F-82BE-48A1-8742-69CBBB03F66A}" srcOrd="7" destOrd="0" presId="urn:microsoft.com/office/officeart/2005/8/layout/process5"/>
    <dgm:cxn modelId="{84C8F232-F2E1-4EB7-94B5-1AF8C357EDA2}" type="presParOf" srcId="{3FBDF94F-82BE-48A1-8742-69CBBB03F66A}" destId="{BA5C9DFB-3700-44F2-BF91-B697C5BC99DD}" srcOrd="0" destOrd="0" presId="urn:microsoft.com/office/officeart/2005/8/layout/process5"/>
    <dgm:cxn modelId="{93680497-C99C-4C5C-869E-2714D8C30FA5}" type="presParOf" srcId="{F2079B86-2D46-42DF-883C-8C66F8C2A8FD}" destId="{6B46202D-A6ED-40C3-83BA-C57BBF17E4C9}" srcOrd="8" destOrd="0" presId="urn:microsoft.com/office/officeart/2005/8/layout/process5"/>
    <dgm:cxn modelId="{D4EF550E-3E6A-4FE3-ABFB-09C609F6B1A2}" type="presParOf" srcId="{F2079B86-2D46-42DF-883C-8C66F8C2A8FD}" destId="{38DFAE9C-1033-4683-AA7D-04CD3AFC3BFF}" srcOrd="9" destOrd="0" presId="urn:microsoft.com/office/officeart/2005/8/layout/process5"/>
    <dgm:cxn modelId="{03D78265-8DE5-4C05-986B-101ABB36206C}" type="presParOf" srcId="{38DFAE9C-1033-4683-AA7D-04CD3AFC3BFF}" destId="{6B15D5DF-00A9-4A77-8414-BD9EE15BC6B5}" srcOrd="0" destOrd="0" presId="urn:microsoft.com/office/officeart/2005/8/layout/process5"/>
    <dgm:cxn modelId="{69056E45-1DC4-49C6-8BEA-9A0EB0828463}" type="presParOf" srcId="{F2079B86-2D46-42DF-883C-8C66F8C2A8FD}" destId="{BA4B4663-B5BA-4B53-9057-0E4C0029F6A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E92E1-7284-4262-B7B4-2E51C4F69AB5}">
      <dsp:nvSpPr>
        <dsp:cNvPr id="0" name=""/>
        <dsp:cNvSpPr/>
      </dsp:nvSpPr>
      <dsp:spPr>
        <a:xfrm>
          <a:off x="0" y="0"/>
          <a:ext cx="7524955" cy="2255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>
              <a:latin typeface="Arial" panose="020B0604020202020204" pitchFamily="34" charset="0"/>
              <a:cs typeface="Arial" panose="020B0604020202020204" pitchFamily="34" charset="0"/>
            </a:rPr>
            <a:t>Plan reforzamiento servicios críticos</a:t>
          </a:r>
          <a:endParaRPr lang="es-CL" sz="5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30582" y="0"/>
        <a:ext cx="5794372" cy="2255910"/>
      </dsp:txXfrm>
    </dsp:sp>
    <dsp:sp modelId="{1A35B704-92A5-4774-A00C-5E8CC632930A}">
      <dsp:nvSpPr>
        <dsp:cNvPr id="0" name=""/>
        <dsp:cNvSpPr/>
      </dsp:nvSpPr>
      <dsp:spPr>
        <a:xfrm>
          <a:off x="225591" y="225591"/>
          <a:ext cx="1504991" cy="180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AD5A67-FFF9-4A79-BF4A-C2196F6AA3BD}">
      <dsp:nvSpPr>
        <dsp:cNvPr id="0" name=""/>
        <dsp:cNvSpPr/>
      </dsp:nvSpPr>
      <dsp:spPr>
        <a:xfrm>
          <a:off x="0" y="2481501"/>
          <a:ext cx="7524955" cy="2255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5000" kern="1200" dirty="0"/>
            <a:t>Convenio Programación EPA</a:t>
          </a:r>
          <a:endParaRPr lang="es-CL" sz="5000" kern="1200" dirty="0"/>
        </a:p>
      </dsp:txBody>
      <dsp:txXfrm>
        <a:off x="1730582" y="2481501"/>
        <a:ext cx="5794372" cy="2255910"/>
      </dsp:txXfrm>
    </dsp:sp>
    <dsp:sp modelId="{16765D07-99F9-4568-B5A8-036C55273205}">
      <dsp:nvSpPr>
        <dsp:cNvPr id="0" name=""/>
        <dsp:cNvSpPr/>
      </dsp:nvSpPr>
      <dsp:spPr>
        <a:xfrm>
          <a:off x="225591" y="2707092"/>
          <a:ext cx="1504991" cy="18047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AE43F-1FF6-4581-A6DF-6A6D9C9DFE4C}">
      <dsp:nvSpPr>
        <dsp:cNvPr id="0" name=""/>
        <dsp:cNvSpPr/>
      </dsp:nvSpPr>
      <dsp:spPr>
        <a:xfrm>
          <a:off x="0" y="432998"/>
          <a:ext cx="8350865" cy="1237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Objetivo 4: Mejorar la Institucionalidad Pública y la Gobernanza para un </a:t>
          </a:r>
          <a:r>
            <a:rPr lang="es-MX" sz="2400" b="1" kern="1200" dirty="0">
              <a:latin typeface="Arial" panose="020B0604020202020204" pitchFamily="34" charset="0"/>
              <a:cs typeface="Arial" panose="020B0604020202020204" pitchFamily="34" charset="0"/>
            </a:rPr>
            <a:t>sector</a:t>
          </a: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 minero </a:t>
          </a:r>
          <a:r>
            <a:rPr lang="es-MX" sz="2600" b="1" kern="1200" dirty="0">
              <a:latin typeface="Arial" panose="020B0604020202020204" pitchFamily="34" charset="0"/>
              <a:cs typeface="Arial" panose="020B0604020202020204" pitchFamily="34" charset="0"/>
            </a:rPr>
            <a:t>competitivo</a:t>
          </a:r>
          <a:r>
            <a:rPr lang="es-MX" sz="2200" b="1" kern="1200" dirty="0">
              <a:latin typeface="Arial" panose="020B0604020202020204" pitchFamily="34" charset="0"/>
              <a:cs typeface="Arial" panose="020B0604020202020204" pitchFamily="34" charset="0"/>
            </a:rPr>
            <a:t> y sostenible</a:t>
          </a:r>
          <a:r>
            <a:rPr lang="es-MX" sz="22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CL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200" kern="1200" dirty="0"/>
        </a:p>
      </dsp:txBody>
      <dsp:txXfrm>
        <a:off x="36235" y="469233"/>
        <a:ext cx="8278395" cy="1164667"/>
      </dsp:txXfrm>
    </dsp:sp>
    <dsp:sp modelId="{38BE05A8-43A5-4261-80F0-BA9C07ADF777}">
      <dsp:nvSpPr>
        <dsp:cNvPr id="0" name=""/>
        <dsp:cNvSpPr/>
      </dsp:nvSpPr>
      <dsp:spPr>
        <a:xfrm>
          <a:off x="0" y="1892820"/>
          <a:ext cx="1237137" cy="123713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44000" r="-4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77CE2-E01A-4CA8-A6C9-D1F43ED656E4}">
      <dsp:nvSpPr>
        <dsp:cNvPr id="0" name=""/>
        <dsp:cNvSpPr/>
      </dsp:nvSpPr>
      <dsp:spPr>
        <a:xfrm>
          <a:off x="1311365" y="1892820"/>
          <a:ext cx="7039499" cy="123713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latin typeface="Arial" panose="020B0604020202020204" pitchFamily="34" charset="0"/>
              <a:cs typeface="Arial" panose="020B0604020202020204" pitchFamily="34" charset="0"/>
            </a:rPr>
            <a:t>MINISTERIO DE MINERIA Y GORE ANTOFAGASTA</a:t>
          </a:r>
          <a:endParaRPr lang="es-CL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768" y="1953223"/>
        <a:ext cx="6918693" cy="1116331"/>
      </dsp:txXfrm>
    </dsp:sp>
    <dsp:sp modelId="{3DE0BF0C-5C43-418E-B1D8-3366F90B59CA}">
      <dsp:nvSpPr>
        <dsp:cNvPr id="0" name=""/>
        <dsp:cNvSpPr/>
      </dsp:nvSpPr>
      <dsp:spPr>
        <a:xfrm>
          <a:off x="44240" y="3307907"/>
          <a:ext cx="1237137" cy="123713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584BD-51EF-4CFF-AB63-722C5D79467E}">
      <dsp:nvSpPr>
        <dsp:cNvPr id="0" name=""/>
        <dsp:cNvSpPr/>
      </dsp:nvSpPr>
      <dsp:spPr>
        <a:xfrm>
          <a:off x="1311365" y="3278414"/>
          <a:ext cx="7039499" cy="123713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1" kern="1200" dirty="0">
              <a:latin typeface="Arial" panose="020B0604020202020204" pitchFamily="34" charset="0"/>
              <a:cs typeface="Arial" panose="020B0604020202020204" pitchFamily="34" charset="0"/>
            </a:rPr>
            <a:t>APROBADO POR EL CORE CON FECHA 30/10/2024 EN SU SESIÓN EXTRAORDINARIA </a:t>
          </a:r>
          <a:r>
            <a:rPr lang="es-MX" sz="2100" b="1" kern="1200" dirty="0" err="1">
              <a:latin typeface="Arial" panose="020B0604020202020204" pitchFamily="34" charset="0"/>
              <a:cs typeface="Arial" panose="020B0604020202020204" pitchFamily="34" charset="0"/>
            </a:rPr>
            <a:t>N°</a:t>
          </a:r>
          <a:r>
            <a:rPr lang="es-MX" sz="2100" b="1" kern="1200" dirty="0">
              <a:latin typeface="Arial" panose="020B0604020202020204" pitchFamily="34" charset="0"/>
              <a:cs typeface="Arial" panose="020B0604020202020204" pitchFamily="34" charset="0"/>
            </a:rPr>
            <a:t> 399</a:t>
          </a:r>
          <a:endParaRPr lang="es-CL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768" y="3338817"/>
        <a:ext cx="6918693" cy="1116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A6AC-C9FD-4FC7-9AA0-5D5C326DE043}">
      <dsp:nvSpPr>
        <dsp:cNvPr id="0" name=""/>
        <dsp:cNvSpPr/>
      </dsp:nvSpPr>
      <dsp:spPr>
        <a:xfrm>
          <a:off x="0" y="0"/>
          <a:ext cx="6185145" cy="931874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Aprobación Core</a:t>
          </a:r>
          <a:endParaRPr lang="es-CL" sz="4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294" y="27294"/>
        <a:ext cx="5100836" cy="877286"/>
      </dsp:txXfrm>
    </dsp:sp>
    <dsp:sp modelId="{91702009-E236-42AF-A6E9-EC47808CDC0F}">
      <dsp:nvSpPr>
        <dsp:cNvPr id="0" name=""/>
        <dsp:cNvSpPr/>
      </dsp:nvSpPr>
      <dsp:spPr>
        <a:xfrm>
          <a:off x="518005" y="1101305"/>
          <a:ext cx="6185145" cy="931874"/>
        </a:xfrm>
        <a:prstGeom prst="roundRect">
          <a:avLst>
            <a:gd name="adj" fmla="val 10000"/>
          </a:avLst>
        </a:prstGeom>
        <a:solidFill>
          <a:schemeClr val="bg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Solicitud a </a:t>
          </a:r>
          <a:r>
            <a:rPr lang="es-MX" sz="4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Dipres</a:t>
          </a:r>
          <a:endParaRPr lang="es-CL" sz="4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5299" y="1128599"/>
        <a:ext cx="5006833" cy="877286"/>
      </dsp:txXfrm>
    </dsp:sp>
    <dsp:sp modelId="{CFF4398A-DB25-43CD-BB3B-8DCB6D80BD42}">
      <dsp:nvSpPr>
        <dsp:cNvPr id="0" name=""/>
        <dsp:cNvSpPr/>
      </dsp:nvSpPr>
      <dsp:spPr>
        <a:xfrm>
          <a:off x="1028280" y="2202611"/>
          <a:ext cx="6185145" cy="93187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Autorización </a:t>
          </a:r>
          <a:r>
            <a:rPr lang="es-MX" sz="42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Dipres</a:t>
          </a:r>
          <a:r>
            <a:rPr lang="es-MX" sz="4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CL" sz="4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55574" y="2229905"/>
        <a:ext cx="5014564" cy="877286"/>
      </dsp:txXfrm>
    </dsp:sp>
    <dsp:sp modelId="{E61927EE-78BD-46DC-95B3-AB2DFAF6891C}">
      <dsp:nvSpPr>
        <dsp:cNvPr id="0" name=""/>
        <dsp:cNvSpPr/>
      </dsp:nvSpPr>
      <dsp:spPr>
        <a:xfrm>
          <a:off x="1546286" y="3303916"/>
          <a:ext cx="6185145" cy="931874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Ejecución</a:t>
          </a:r>
          <a:endParaRPr lang="es-CL" sz="4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73580" y="3331210"/>
        <a:ext cx="5006833" cy="877286"/>
      </dsp:txXfrm>
    </dsp:sp>
    <dsp:sp modelId="{797D0BEC-CDD4-49FA-95A0-DDEB34AE4B8C}">
      <dsp:nvSpPr>
        <dsp:cNvPr id="0" name=""/>
        <dsp:cNvSpPr/>
      </dsp:nvSpPr>
      <dsp:spPr>
        <a:xfrm>
          <a:off x="5579427" y="713730"/>
          <a:ext cx="605718" cy="6057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15714" y="713730"/>
        <a:ext cx="333144" cy="455803"/>
      </dsp:txXfrm>
    </dsp:sp>
    <dsp:sp modelId="{F2DF74CD-290D-409C-995F-77280E73D360}">
      <dsp:nvSpPr>
        <dsp:cNvPr id="0" name=""/>
        <dsp:cNvSpPr/>
      </dsp:nvSpPr>
      <dsp:spPr>
        <a:xfrm>
          <a:off x="6097433" y="1815036"/>
          <a:ext cx="605718" cy="6057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3720" y="1815036"/>
        <a:ext cx="333144" cy="455803"/>
      </dsp:txXfrm>
    </dsp:sp>
    <dsp:sp modelId="{D5AE8B9E-1C83-4BF0-9B66-4E381AF26525}">
      <dsp:nvSpPr>
        <dsp:cNvPr id="0" name=""/>
        <dsp:cNvSpPr/>
      </dsp:nvSpPr>
      <dsp:spPr>
        <a:xfrm>
          <a:off x="6607707" y="2916342"/>
          <a:ext cx="605718" cy="6057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90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43994" y="2916342"/>
        <a:ext cx="333144" cy="455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D2F6A-A6BB-4974-83EC-C115F9CCCFFE}">
      <dsp:nvSpPr>
        <dsp:cNvPr id="0" name=""/>
        <dsp:cNvSpPr/>
      </dsp:nvSpPr>
      <dsp:spPr>
        <a:xfrm>
          <a:off x="0" y="379811"/>
          <a:ext cx="8173884" cy="10851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anose="020B0604020202020204" pitchFamily="34" charset="0"/>
              <a:cs typeface="Arial" panose="020B0604020202020204" pitchFamily="34" charset="0"/>
            </a:rPr>
            <a:t>Objetivo 4: Mejorar la Institucionalidad Pública y la Gobernanza para un sector minero competitivo y sostenible</a:t>
          </a:r>
          <a:endParaRPr lang="es-C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84" y="411595"/>
        <a:ext cx="8110316" cy="1021607"/>
      </dsp:txXfrm>
    </dsp:sp>
    <dsp:sp modelId="{BFCDAF6F-CF52-48EE-BF41-B49F22FC0509}">
      <dsp:nvSpPr>
        <dsp:cNvPr id="0" name=""/>
        <dsp:cNvSpPr/>
      </dsp:nvSpPr>
      <dsp:spPr>
        <a:xfrm>
          <a:off x="0" y="1660318"/>
          <a:ext cx="1085175" cy="10851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rcRect/>
          <a:stretch>
            <a:fillRect l="-24000" r="-2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90DD6-606A-45A7-A22F-071C4B978979}">
      <dsp:nvSpPr>
        <dsp:cNvPr id="0" name=""/>
        <dsp:cNvSpPr/>
      </dsp:nvSpPr>
      <dsp:spPr>
        <a:xfrm>
          <a:off x="1150286" y="1660318"/>
          <a:ext cx="7023597" cy="10851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anose="020B0604020202020204" pitchFamily="34" charset="0"/>
              <a:cs typeface="Arial" panose="020B0604020202020204" pitchFamily="34" charset="0"/>
            </a:rPr>
            <a:t>GORE ANTOFAGASTA Y EMPRESA PORTUARIA DE ANTOFAGASTA</a:t>
          </a:r>
          <a:endParaRPr lang="es-C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269" y="1713301"/>
        <a:ext cx="6917631" cy="979209"/>
      </dsp:txXfrm>
    </dsp:sp>
    <dsp:sp modelId="{AD103FB2-2817-425A-976B-7860A9F165FE}">
      <dsp:nvSpPr>
        <dsp:cNvPr id="0" name=""/>
        <dsp:cNvSpPr/>
      </dsp:nvSpPr>
      <dsp:spPr>
        <a:xfrm>
          <a:off x="0" y="2875715"/>
          <a:ext cx="1085175" cy="108517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C5125-E248-44D0-905B-CBE1C6E6B651}">
      <dsp:nvSpPr>
        <dsp:cNvPr id="0" name=""/>
        <dsp:cNvSpPr/>
      </dsp:nvSpPr>
      <dsp:spPr>
        <a:xfrm>
          <a:off x="1150286" y="2875715"/>
          <a:ext cx="7023597" cy="10851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latin typeface="Arial" panose="020B0604020202020204" pitchFamily="34" charset="0"/>
              <a:cs typeface="Arial" panose="020B0604020202020204" pitchFamily="34" charset="0"/>
            </a:rPr>
            <a:t>APROBADO POR EL CORE CON FECHA  07/1/2024 EN SESION ORDINARIA </a:t>
          </a:r>
          <a:r>
            <a:rPr lang="es-MX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N°</a:t>
          </a:r>
          <a:r>
            <a:rPr lang="es-MX" sz="2400" b="1" kern="1200" dirty="0">
              <a:latin typeface="Arial" panose="020B0604020202020204" pitchFamily="34" charset="0"/>
              <a:cs typeface="Arial" panose="020B0604020202020204" pitchFamily="34" charset="0"/>
            </a:rPr>
            <a:t> 764</a:t>
          </a:r>
          <a:endParaRPr lang="es-CL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3269" y="2928698"/>
        <a:ext cx="6917631" cy="979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C0549-6B3F-420E-BBD1-35CB92C7F0C6}">
      <dsp:nvSpPr>
        <dsp:cNvPr id="0" name=""/>
        <dsp:cNvSpPr/>
      </dsp:nvSpPr>
      <dsp:spPr>
        <a:xfrm>
          <a:off x="0" y="0"/>
          <a:ext cx="8006735" cy="206649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kern="1200" dirty="0">
              <a:latin typeface="Arial" panose="020B0604020202020204" pitchFamily="34" charset="0"/>
              <a:cs typeface="Arial" panose="020B0604020202020204" pitchFamily="34" charset="0"/>
            </a:rPr>
            <a:t>Comisiones técnicas</a:t>
          </a:r>
          <a:endParaRPr lang="es-CL" sz="6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996" y="0"/>
        <a:ext cx="6198738" cy="2066496"/>
      </dsp:txXfrm>
    </dsp:sp>
    <dsp:sp modelId="{4A50465D-6353-4F9D-9AD3-03B4F43D2034}">
      <dsp:nvSpPr>
        <dsp:cNvPr id="0" name=""/>
        <dsp:cNvSpPr/>
      </dsp:nvSpPr>
      <dsp:spPr>
        <a:xfrm>
          <a:off x="206649" y="206649"/>
          <a:ext cx="1601347" cy="16531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42000" r="-42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8547-60A7-40C8-8B8E-198FE7114E2E}">
      <dsp:nvSpPr>
        <dsp:cNvPr id="0" name=""/>
        <dsp:cNvSpPr/>
      </dsp:nvSpPr>
      <dsp:spPr>
        <a:xfrm>
          <a:off x="0" y="2273146"/>
          <a:ext cx="8006735" cy="2066496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6000" kern="1200" dirty="0"/>
            <a:t>Plan Comunicacional</a:t>
          </a:r>
          <a:endParaRPr lang="es-CL" sz="6000" kern="1200" dirty="0"/>
        </a:p>
      </dsp:txBody>
      <dsp:txXfrm>
        <a:off x="1807996" y="2273146"/>
        <a:ext cx="6198738" cy="2066496"/>
      </dsp:txXfrm>
    </dsp:sp>
    <dsp:sp modelId="{48BB1E3F-C170-42A6-AF5F-1955BB8BFB26}">
      <dsp:nvSpPr>
        <dsp:cNvPr id="0" name=""/>
        <dsp:cNvSpPr/>
      </dsp:nvSpPr>
      <dsp:spPr>
        <a:xfrm>
          <a:off x="295140" y="2511835"/>
          <a:ext cx="1601347" cy="165319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03125-EAE9-4A57-A4E1-5F988BFA5CD6}">
      <dsp:nvSpPr>
        <dsp:cNvPr id="0" name=""/>
        <dsp:cNvSpPr/>
      </dsp:nvSpPr>
      <dsp:spPr>
        <a:xfrm>
          <a:off x="436647" y="2038"/>
          <a:ext cx="2525805" cy="151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Identificar las audiencias clave</a:t>
          </a:r>
        </a:p>
      </dsp:txBody>
      <dsp:txXfrm>
        <a:off x="481034" y="46425"/>
        <a:ext cx="2437031" cy="1426709"/>
      </dsp:txXfrm>
    </dsp:sp>
    <dsp:sp modelId="{C3025074-923A-431F-A325-65D760B3912A}">
      <dsp:nvSpPr>
        <dsp:cNvPr id="0" name=""/>
        <dsp:cNvSpPr/>
      </dsp:nvSpPr>
      <dsp:spPr>
        <a:xfrm>
          <a:off x="3184723" y="446579"/>
          <a:ext cx="535470" cy="6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84723" y="571859"/>
        <a:ext cx="374829" cy="375839"/>
      </dsp:txXfrm>
    </dsp:sp>
    <dsp:sp modelId="{9ED077CD-8216-4149-8182-9037396C6B56}">
      <dsp:nvSpPr>
        <dsp:cNvPr id="0" name=""/>
        <dsp:cNvSpPr/>
      </dsp:nvSpPr>
      <dsp:spPr>
        <a:xfrm>
          <a:off x="3972774" y="2038"/>
          <a:ext cx="2525805" cy="151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Definición de objetivos y mensajes claves </a:t>
          </a:r>
        </a:p>
      </dsp:txBody>
      <dsp:txXfrm>
        <a:off x="4017161" y="46425"/>
        <a:ext cx="2437031" cy="1426709"/>
      </dsp:txXfrm>
    </dsp:sp>
    <dsp:sp modelId="{C8C2E607-6AD6-46A9-8E48-B1CAC4938F72}">
      <dsp:nvSpPr>
        <dsp:cNvPr id="0" name=""/>
        <dsp:cNvSpPr/>
      </dsp:nvSpPr>
      <dsp:spPr>
        <a:xfrm>
          <a:off x="6733198" y="446579"/>
          <a:ext cx="565216" cy="6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3198" y="571859"/>
        <a:ext cx="395651" cy="375839"/>
      </dsp:txXfrm>
    </dsp:sp>
    <dsp:sp modelId="{D2DD1243-2A46-4B25-98D3-F87B4DC7EAC0}">
      <dsp:nvSpPr>
        <dsp:cNvPr id="0" name=""/>
        <dsp:cNvSpPr/>
      </dsp:nvSpPr>
      <dsp:spPr>
        <a:xfrm>
          <a:off x="7565025" y="2038"/>
          <a:ext cx="2525805" cy="151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Selección de canales y herramientas de comunicación</a:t>
          </a:r>
          <a:endParaRPr lang="es-CL" sz="2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09412" y="46425"/>
        <a:ext cx="2437031" cy="1426709"/>
      </dsp:txXfrm>
    </dsp:sp>
    <dsp:sp modelId="{8C8621BA-28A2-49CA-8D3E-92BE4DFB6A83}">
      <dsp:nvSpPr>
        <dsp:cNvPr id="0" name=""/>
        <dsp:cNvSpPr/>
      </dsp:nvSpPr>
      <dsp:spPr>
        <a:xfrm rot="5476374">
          <a:off x="8532401" y="1694327"/>
          <a:ext cx="535602" cy="6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614067" y="1739745"/>
        <a:ext cx="375839" cy="374921"/>
      </dsp:txXfrm>
    </dsp:sp>
    <dsp:sp modelId="{C289815A-3694-472C-A6A1-5330D6EF42E1}">
      <dsp:nvSpPr>
        <dsp:cNvPr id="0" name=""/>
        <dsp:cNvSpPr/>
      </dsp:nvSpPr>
      <dsp:spPr>
        <a:xfrm>
          <a:off x="7508902" y="2527843"/>
          <a:ext cx="2525805" cy="151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Diseño y ejecución de estrategias de comunicación</a:t>
          </a:r>
          <a:endParaRPr lang="es-CL" sz="2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3289" y="2572230"/>
        <a:ext cx="2437031" cy="1426709"/>
      </dsp:txXfrm>
    </dsp:sp>
    <dsp:sp modelId="{3FBDF94F-82BE-48A1-8742-69CBBB03F66A}">
      <dsp:nvSpPr>
        <dsp:cNvPr id="0" name=""/>
        <dsp:cNvSpPr/>
      </dsp:nvSpPr>
      <dsp:spPr>
        <a:xfrm rot="10800000">
          <a:off x="6751160" y="2972385"/>
          <a:ext cx="535470" cy="6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6911801" y="3097665"/>
        <a:ext cx="374829" cy="375839"/>
      </dsp:txXfrm>
    </dsp:sp>
    <dsp:sp modelId="{6B46202D-A6ED-40C3-83BA-C57BBF17E4C9}">
      <dsp:nvSpPr>
        <dsp:cNvPr id="0" name=""/>
        <dsp:cNvSpPr/>
      </dsp:nvSpPr>
      <dsp:spPr>
        <a:xfrm>
          <a:off x="3972774" y="2527843"/>
          <a:ext cx="2525805" cy="151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y ajustes del plan</a:t>
          </a:r>
          <a:endParaRPr lang="es-CL" sz="2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17161" y="2572230"/>
        <a:ext cx="2437031" cy="1426709"/>
      </dsp:txXfrm>
    </dsp:sp>
    <dsp:sp modelId="{38DFAE9C-1033-4683-AA7D-04CD3AFC3BFF}">
      <dsp:nvSpPr>
        <dsp:cNvPr id="0" name=""/>
        <dsp:cNvSpPr/>
      </dsp:nvSpPr>
      <dsp:spPr>
        <a:xfrm rot="10800000">
          <a:off x="3215033" y="2972385"/>
          <a:ext cx="535470" cy="6263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900" b="1" kern="12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75674" y="3097665"/>
        <a:ext cx="374829" cy="375839"/>
      </dsp:txXfrm>
    </dsp:sp>
    <dsp:sp modelId="{BA4B4663-B5BA-4B53-9057-0E4C0029F6AC}">
      <dsp:nvSpPr>
        <dsp:cNvPr id="0" name=""/>
        <dsp:cNvSpPr/>
      </dsp:nvSpPr>
      <dsp:spPr>
        <a:xfrm>
          <a:off x="436647" y="2527843"/>
          <a:ext cx="2525805" cy="1515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Plan de puesta en marcha</a:t>
          </a:r>
          <a:endParaRPr lang="es-CL" sz="23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1034" y="2572230"/>
        <a:ext cx="2437031" cy="1426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00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184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54805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116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73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4693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963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25245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94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5BC2D6-09B1-098C-5C6B-CC9B7003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FC5D8-412A-EA02-6CC5-AE90750DC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A6D51-60D3-EF45-8428-7E86806E0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D8E24B-A803-89AD-AC6E-399A45557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35CACC-4447-2CC0-339C-03EDEB08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286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844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905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391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219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23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467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854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678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0E69FA-312E-4251-8A06-E1B7BE620EF0}" type="datetimeFigureOut">
              <a:rPr lang="es-CL" smtClean="0"/>
              <a:t>12-12-2024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F682E75-316C-48B4-980F-ABA47272C04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3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DC18F-F048-0177-89F6-4421711F0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CC6DDB-FD97-8114-71A7-659324B8E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2D3A56-EE56-4250-6314-631A90988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9" t="16349" r="9758" b="6431"/>
          <a:stretch/>
        </p:blipFill>
        <p:spPr>
          <a:xfrm>
            <a:off x="0" y="36871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CDE6F8-7B3A-ABF3-0C10-D8F6CBC0B794}"/>
              </a:ext>
            </a:extLst>
          </p:cNvPr>
          <p:cNvSpPr txBox="1"/>
          <p:nvPr/>
        </p:nvSpPr>
        <p:spPr>
          <a:xfrm>
            <a:off x="8380429" y="6223820"/>
            <a:ext cx="368375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Bebas Neue Pro"/>
              </a:rPr>
              <a:t>Antofagasta, Diciembre 4 de 2024</a:t>
            </a:r>
            <a:endParaRPr lang="es-CL" b="1" dirty="0">
              <a:solidFill>
                <a:schemeClr val="bg1"/>
              </a:solidFill>
              <a:latin typeface="Bebas Neue Pr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7E6F27-055D-6BEB-FF45-9441B5F319A1}"/>
              </a:ext>
            </a:extLst>
          </p:cNvPr>
          <p:cNvSpPr txBox="1"/>
          <p:nvPr/>
        </p:nvSpPr>
        <p:spPr>
          <a:xfrm>
            <a:off x="2256503" y="3465871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ebas Neue Pro"/>
              </a:rPr>
              <a:t>QUINTA SESIÓN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Bebas Neue Pro"/>
            </a:endParaRPr>
          </a:p>
        </p:txBody>
      </p:sp>
    </p:spTree>
    <p:extLst>
      <p:ext uri="{BB962C8B-B14F-4D97-AF65-F5344CB8AC3E}">
        <p14:creationId xmlns:p14="http://schemas.microsoft.com/office/powerpoint/2010/main" val="282837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122E05-133F-46EF-46AF-392ED305D42E}"/>
              </a:ext>
            </a:extLst>
          </p:cNvPr>
          <p:cNvSpPr txBox="1"/>
          <p:nvPr/>
        </p:nvSpPr>
        <p:spPr>
          <a:xfrm>
            <a:off x="1548581" y="2342452"/>
            <a:ext cx="8465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UN CONVENIO DE PROGRAMACION A 5 AÑOS POR UN MONTO TOTAL DE MM$ 91.825.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EMPRESA PORTUARIA APORTA MM$ 49.075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GOBIERNO REGIONAL DE ANTOFAGASTA APORTA MM$ 45.250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CONSIDERA 17 PROYECTOS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E319B4-FDB5-01BE-8DCC-C0CCF60F6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130" y="4585058"/>
            <a:ext cx="2242676" cy="16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9122E05-133F-46EF-46AF-392ED305D42E}"/>
              </a:ext>
            </a:extLst>
          </p:cNvPr>
          <p:cNvSpPr txBox="1"/>
          <p:nvPr/>
        </p:nvSpPr>
        <p:spPr>
          <a:xfrm>
            <a:off x="1548581" y="2342452"/>
            <a:ext cx="87605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ALGUNAS DE LAS INICIATIVAS QUE CONTIENE: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Construcción de zona de parqueo y servicios básicos - descanso de camiones la negra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Construcción caletera tránsito zona desarrollo logístico la negra y conexión ruta 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Urbanización zona de desarrollo logístico la negra - sector pyme y primaria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Construcción parqueo de camiones en antepuerto portezuelo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Ampliación molo abrigo puerto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Estudios para un centro educativo, cultural y/o turístico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Estudios para el desarrollo de infraestructura portuaria en Tocopilla.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5074543-230B-ACDB-49F1-AF92597E9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698" y="5462281"/>
            <a:ext cx="4981112" cy="124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77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959" y="895344"/>
            <a:ext cx="9534267" cy="719138"/>
          </a:xfrm>
        </p:spPr>
        <p:txBody>
          <a:bodyPr>
            <a:noAutofit/>
          </a:bodyPr>
          <a:lstStyle/>
          <a:p>
            <a:pPr algn="l"/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Reporte avance Comité Técnico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24B9039-9196-1ED8-7F70-368445072F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8115353"/>
              </p:ext>
            </p:extLst>
          </p:nvPr>
        </p:nvGraphicFramePr>
        <p:xfrm>
          <a:off x="2153264" y="1797630"/>
          <a:ext cx="8006735" cy="434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9829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227" y="895344"/>
            <a:ext cx="9439999" cy="719138"/>
          </a:xfrm>
        </p:spPr>
        <p:txBody>
          <a:bodyPr>
            <a:noAutofit/>
          </a:bodyPr>
          <a:lstStyle/>
          <a:p>
            <a:pPr algn="l"/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 Comisiones técnicas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8" name="Google Shape;114;p33">
            <a:extLst>
              <a:ext uri="{FF2B5EF4-FFF2-40B4-BE49-F238E27FC236}">
                <a16:creationId xmlns:a16="http://schemas.microsoft.com/office/drawing/2014/main" id="{D3048DDE-8362-FDE4-AE03-762E76DE8F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185562"/>
              </p:ext>
            </p:extLst>
          </p:nvPr>
        </p:nvGraphicFramePr>
        <p:xfrm>
          <a:off x="572625" y="1581913"/>
          <a:ext cx="11109786" cy="510871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2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6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72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7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3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endParaRPr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Comisión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Constitución</a:t>
                      </a:r>
                      <a:endParaRPr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endParaRPr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Secretario</a:t>
                      </a:r>
                      <a:endParaRPr sz="1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Calidad de Vida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de noviembre 2024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Juan González, Representante COSOC, Gobierno Regional.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Wilson Segovia, Representante ADI, Alto El Loa.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Minería Sustentable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 de noviembre 2024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José Delgado, Secretario de Investigación Facultad de Ingeniería - UA.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Julio Valenzuela, Académico Facultad de Ingeniería y Cs Geológicas - UCN.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Incentivar la creación y fortalecer las empresas regionales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 de diciembre 2024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María Teresa Véliz, Seremi de Economía, Fomento e Industria.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Pamela Garrido, Presidenta Asociación Gremial E- Mineras.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Mejorar la institucionalidad pública y la gobernanza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 de diciembre 2024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Karen Behrens, Delegada Presidencial Región de Antofagasta o a quien designe.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definir.</a:t>
                      </a:r>
                      <a:endParaRPr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78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Reforzar el Ecosistema Regional de Conocimiento e Innovación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 de noviembre 2024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Andrea Merino, Presidenta Comisión Educación, Ciencia, Tecnología y Cultura,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Vicepresidente:</a:t>
                      </a: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Exequiel Ramírez, Rector Universidad Santo Tomás.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Alonso Fernández, SEREMI de Educación.</a:t>
                      </a:r>
                      <a:endParaRPr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4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07" y="895344"/>
            <a:ext cx="9411719" cy="719138"/>
          </a:xfrm>
        </p:spPr>
        <p:txBody>
          <a:bodyPr>
            <a:noAutofit/>
          </a:bodyPr>
          <a:lstStyle/>
          <a:p>
            <a:pPr algn="l"/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CBF5A7D-5F5E-9F0C-F9FE-477B873EF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498977"/>
              </p:ext>
            </p:extLst>
          </p:nvPr>
        </p:nvGraphicFramePr>
        <p:xfrm>
          <a:off x="914399" y="1917290"/>
          <a:ext cx="10471355" cy="4045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0390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1: Identificar las audiencias claves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Permite adaptar el mensaje y estrategias de comunicación para llegar a las audiencias de manera efectiva.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F46B90-EFCE-1DFB-70F8-DA86B705CC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148" r="14476" b="15898"/>
          <a:stretch/>
        </p:blipFill>
        <p:spPr>
          <a:xfrm>
            <a:off x="5869859" y="2163665"/>
            <a:ext cx="5364750" cy="424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52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2: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Definición de Objetivos y Mensajes Claves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485899" y="2342452"/>
            <a:ext cx="953114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deben ser específicos, medibles, alcanzables, relevantes y limitados en el tiempo (SMART en sus siglas en inglés). Son metas concretas que permiten analizar el desempeño de nuestros esfuerzos en el posicionamiento de la EMRA.</a:t>
            </a:r>
          </a:p>
          <a:p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Aumentar el conocimiento de la EMRA.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Mejorar la percepción de los grupos de interés.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Lograr mayor adherencia, compromiso y colaboración de los grupos de interés.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Difundir los avances y logros de la EMRA.</a:t>
            </a:r>
          </a:p>
        </p:txBody>
      </p:sp>
    </p:spTree>
    <p:extLst>
      <p:ext uri="{BB962C8B-B14F-4D97-AF65-F5344CB8AC3E}">
        <p14:creationId xmlns:p14="http://schemas.microsoft.com/office/powerpoint/2010/main" val="280133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2: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Definición de Objetivos y Mensajes Claves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485899" y="2342452"/>
            <a:ext cx="95311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Acciones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SMART, que permitirán evaluar el avance de los objetivos: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Actividades de difusión de los avances y logros de la EMRA.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Participación en instancias de difusión y debate público (regional y nacional).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Trabajo colaborativo con el ecosistema regional.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Despliegue de iniciativas comunicacionales.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Despliegue de redes sociales y plataformas Web.</a:t>
            </a:r>
          </a:p>
        </p:txBody>
      </p:sp>
    </p:spTree>
    <p:extLst>
      <p:ext uri="{BB962C8B-B14F-4D97-AF65-F5344CB8AC3E}">
        <p14:creationId xmlns:p14="http://schemas.microsoft.com/office/powerpoint/2010/main" val="361674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2: 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Definición de Objetivos y Mensajes Claves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485899" y="2342452"/>
            <a:ext cx="953114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mensajes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deben ser claros, concisos y coherentes con la identidad de la EMRA. Los mensajes estarán basados en el propósito estratégico que son: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Visión  </a:t>
            </a:r>
            <a:r>
              <a:rPr lang="es-MX" sz="2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“Alcanzar un mayor bienestar en la región de Antofagasta, construido sobre la base de un sector minero competitivo y ambientalmente responsable”.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285B694-AFEB-28EF-5D46-AC8069034E9F}"/>
              </a:ext>
            </a:extLst>
          </p:cNvPr>
          <p:cNvCxnSpPr/>
          <p:nvPr/>
        </p:nvCxnSpPr>
        <p:spPr>
          <a:xfrm>
            <a:off x="2536723" y="4026310"/>
            <a:ext cx="3539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6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3:Selección de canales y herramientas  de comunicación 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485899" y="2342452"/>
            <a:ext cx="95311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coherencia en los mensajes es esencial en todos los canales de comunicación y debemos mantener una identidad visual en todos los materiales de comunicación.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Canales digitales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Plataformas Web de miembros de la Gobernanza de la EMRA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114131-4738-C674-BCFA-73AD2BDF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94" y="4038439"/>
            <a:ext cx="1818984" cy="102283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93FF8E4-D84A-A782-7063-9EC5E66D8C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419" y="3886006"/>
            <a:ext cx="2360974" cy="1327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EE2595-6886-95D2-5BA9-7136913E5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411" y="3886006"/>
            <a:ext cx="1447179" cy="139774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85798D2-F31E-7254-7EF4-4796AD153B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733" y="3756635"/>
            <a:ext cx="2592168" cy="1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Bebas Neue Pro"/>
              </a:rPr>
              <a:t>TABLA</a:t>
            </a:r>
            <a:endParaRPr lang="es-CL" b="1" dirty="0">
              <a:solidFill>
                <a:schemeClr val="accent1">
                  <a:lumMod val="50000"/>
                </a:schemeClr>
              </a:solidFill>
              <a:latin typeface="Bebas Neue Pro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BB5129-7F2D-5FF9-0727-EE3979E22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349" y="1880396"/>
            <a:ext cx="10288878" cy="391572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i="0" u="none" strike="noStrike" baseline="0" dirty="0">
                <a:solidFill>
                  <a:srgbClr val="00629B"/>
                </a:solidFill>
                <a:latin typeface="Bebas Neue Pro"/>
              </a:rPr>
              <a:t>Palabras bienvenida</a:t>
            </a:r>
            <a:r>
              <a:rPr lang="es-MX" sz="2400" b="1" i="0" u="none" strike="noStrike" dirty="0">
                <a:solidFill>
                  <a:srgbClr val="00629B"/>
                </a:solidFill>
                <a:latin typeface="Bebas Neue Pro"/>
              </a:rPr>
              <a:t> sr. Gobernador. 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APROBACION ACTA ANTERIOR.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LOS DESAFIOS DE LA EMRA Y COMO SEGUIMOS. 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AVANCE DE INICIATIVAS ESTRATEGICAS GORE.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REPORTE AVANCE TRABAJO COMITÉ TECNICO.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s-MX" sz="2400" b="1" dirty="0">
                <a:solidFill>
                  <a:srgbClr val="00629B"/>
                </a:solidFill>
                <a:latin typeface="Bebas Neue Pro"/>
              </a:rPr>
              <a:t>VARIOS</a:t>
            </a:r>
          </a:p>
          <a:p>
            <a:pPr marL="0" indent="0">
              <a:buClr>
                <a:srgbClr val="002060"/>
              </a:buClr>
              <a:buNone/>
            </a:pPr>
            <a:endParaRPr lang="es-MX" sz="2400" b="1" dirty="0">
              <a:solidFill>
                <a:srgbClr val="00629B"/>
              </a:solidFill>
              <a:latin typeface="Bebas Neue Pro"/>
            </a:endParaRPr>
          </a:p>
          <a:p>
            <a:pPr marL="0" indent="0">
              <a:buNone/>
            </a:pPr>
            <a:endParaRPr lang="es-MX" sz="2400" b="1" i="0" u="none" strike="noStrike" baseline="0" dirty="0">
              <a:solidFill>
                <a:srgbClr val="00629B"/>
              </a:solidFill>
              <a:latin typeface="Bebas Neue Pro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DBEF3D7-9ADE-8805-63F7-B2DB871AF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253"/>
          <a:stretch/>
        </p:blipFill>
        <p:spPr>
          <a:xfrm>
            <a:off x="838200" y="167374"/>
            <a:ext cx="2568677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01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4:diseño y ejecución de estrategias de comunicación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485899" y="2342452"/>
            <a:ext cx="953114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Creación de contenido atractivo y relevante que capte la atención de la audiencia y refuerce los mensajes claves, a través de: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Notas comunicacionales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Newsletter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 marL="1257300" lvl="2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Infografías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Incluir la colaboración de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influencer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Participación en eventos de la industria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Generación de noticias relevantes</a:t>
            </a:r>
          </a:p>
        </p:txBody>
      </p:sp>
    </p:spTree>
    <p:extLst>
      <p:ext uri="{BB962C8B-B14F-4D97-AF65-F5344CB8AC3E}">
        <p14:creationId xmlns:p14="http://schemas.microsoft.com/office/powerpoint/2010/main" val="3633396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4:diseño y ejecución de estrategias de comunicación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294170" y="3138865"/>
            <a:ext cx="39703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Ejemplo de plantilla para Notas Comunicacionales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953EC6-319B-AB81-354E-4859EB7919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055" t="28244" r="19228" b="18773"/>
          <a:stretch/>
        </p:blipFill>
        <p:spPr>
          <a:xfrm>
            <a:off x="6402031" y="2342452"/>
            <a:ext cx="4172563" cy="427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1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5:evaluación y ajustes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D3664D9-9EFC-76DF-9075-9D30B155BA89}"/>
              </a:ext>
            </a:extLst>
          </p:cNvPr>
          <p:cNvSpPr txBox="1"/>
          <p:nvPr/>
        </p:nvSpPr>
        <p:spPr>
          <a:xfrm>
            <a:off x="1449618" y="2177352"/>
            <a:ext cx="95311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Una vez implementado el plan de comunicaciones, se evaluará trimestralmente su efectividad. Se analizarán las métricas relevantes, tales como: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Alcance y penetración de los mensajes (encuestas,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Participación en eventos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Tráfico en las plataformas Web propia y asociadas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Menciones en las redes sociales (LinkedIn, Facebook, Instagram, X)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Estos datos entregarán información valiosa sobre el impacto del plan de comunicaciones y ayudará a realizar ajustes para mejorar los resultados.</a:t>
            </a:r>
          </a:p>
        </p:txBody>
      </p:sp>
    </p:spTree>
    <p:extLst>
      <p:ext uri="{BB962C8B-B14F-4D97-AF65-F5344CB8AC3E}">
        <p14:creationId xmlns:p14="http://schemas.microsoft.com/office/powerpoint/2010/main" val="3082204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95344"/>
            <a:ext cx="10364452" cy="719138"/>
          </a:xfrm>
        </p:spPr>
        <p:txBody>
          <a:bodyPr>
            <a:normAutofit/>
          </a:bodyPr>
          <a:lstStyle/>
          <a:p>
            <a:r>
              <a:rPr lang="es-CL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Plan Comunicacional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5541E2F0-C61E-B0C7-58AE-A61492F510A1}"/>
              </a:ext>
            </a:extLst>
          </p:cNvPr>
          <p:cNvSpPr txBox="1">
            <a:spLocks/>
          </p:cNvSpPr>
          <p:nvPr/>
        </p:nvSpPr>
        <p:spPr>
          <a:xfrm>
            <a:off x="957391" y="1458214"/>
            <a:ext cx="10515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Paso 6: plan de puesta  en marcha</a:t>
            </a:r>
            <a:endParaRPr lang="es-C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6">
            <a:extLst>
              <a:ext uri="{FF2B5EF4-FFF2-40B4-BE49-F238E27FC236}">
                <a16:creationId xmlns:a16="http://schemas.microsoft.com/office/drawing/2014/main" id="{0E9AE724-7566-324E-7F2D-2D2634C67511}"/>
              </a:ext>
            </a:extLst>
          </p:cNvPr>
          <p:cNvSpPr txBox="1">
            <a:spLocks/>
          </p:cNvSpPr>
          <p:nvPr/>
        </p:nvSpPr>
        <p:spPr>
          <a:xfrm>
            <a:off x="2283543" y="2548705"/>
            <a:ext cx="3129116" cy="3217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7E79921-A92A-311E-A7F7-E26147C6C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24" y="2533846"/>
            <a:ext cx="10705603" cy="28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DC18F-F048-0177-89F6-4421711F0A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b</a:t>
            </a:r>
            <a:endParaRPr lang="es-CL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CC6DDB-FD97-8114-71A7-659324B8E6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2D3A56-EE56-4250-6314-631A90988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9" t="16349" r="9758" b="6431"/>
          <a:stretch/>
        </p:blipFill>
        <p:spPr>
          <a:xfrm>
            <a:off x="0" y="36871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8CDE6F8-7B3A-ABF3-0C10-D8F6CBC0B794}"/>
              </a:ext>
            </a:extLst>
          </p:cNvPr>
          <p:cNvSpPr txBox="1"/>
          <p:nvPr/>
        </p:nvSpPr>
        <p:spPr>
          <a:xfrm>
            <a:off x="8380429" y="6223820"/>
            <a:ext cx="368375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Bebas Neue Pro"/>
              </a:rPr>
              <a:t>Antofagasta, Diciembre 4 de 2024</a:t>
            </a:r>
            <a:endParaRPr lang="es-CL" b="1" dirty="0">
              <a:solidFill>
                <a:schemeClr val="bg1"/>
              </a:solidFill>
              <a:latin typeface="Bebas Neue Pro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67E6F27-055D-6BEB-FF45-9441B5F319A1}"/>
              </a:ext>
            </a:extLst>
          </p:cNvPr>
          <p:cNvSpPr txBox="1"/>
          <p:nvPr/>
        </p:nvSpPr>
        <p:spPr>
          <a:xfrm>
            <a:off x="2256503" y="3465871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5">
                    <a:lumMod val="50000"/>
                  </a:schemeClr>
                </a:solidFill>
                <a:latin typeface="Bebas Neue Pro"/>
              </a:rPr>
              <a:t>QUINTA SESIÓN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Bebas Neue Pro"/>
            </a:endParaRPr>
          </a:p>
        </p:txBody>
      </p:sp>
    </p:spTree>
    <p:extLst>
      <p:ext uri="{BB962C8B-B14F-4D97-AF65-F5344CB8AC3E}">
        <p14:creationId xmlns:p14="http://schemas.microsoft.com/office/powerpoint/2010/main" val="57618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971" y="895344"/>
            <a:ext cx="9600255" cy="719138"/>
          </a:xfrm>
        </p:spPr>
        <p:txBody>
          <a:bodyPr>
            <a:noAutofit/>
          </a:bodyPr>
          <a:lstStyle/>
          <a:p>
            <a:pPr algn="l"/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Nuestros desafíos y como seguimos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sp>
        <p:nvSpPr>
          <p:cNvPr id="3" name="Marcador de contenido 5">
            <a:extLst>
              <a:ext uri="{FF2B5EF4-FFF2-40B4-BE49-F238E27FC236}">
                <a16:creationId xmlns:a16="http://schemas.microsoft.com/office/drawing/2014/main" id="{34CC4AAE-6D35-CA67-7C12-235DDEB3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14482"/>
            <a:ext cx="9793554" cy="481581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800" kern="100" cap="non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cap="non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DEFINICION DE LOS PROYECTOS ESTRATEGICOS QUE RECIBIRAN EL SELLO EMRA EN CADA UNO DE CINCO OBJETIVOS.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cap="non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 DE LOS 19 ACUERDOS TRANSVERSALES.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cap="non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SEGUIMIENTO DE LAS INICIATIVAS DE CP, MP, LP QUE HAYAN OBTENIDO EL SELLO EMRA.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COMUNICAR LA EMRA  A LOS TODAS LAS AUTORIDADES ELECTAS DE LA REGION.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b="1" kern="100" cap="none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CONTAR </a:t>
            </a:r>
            <a:r>
              <a:rPr lang="es-MX" sz="1800" b="1" kern="100" cap="none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 IMAGEN CORPORATIVA Y PLAN COMUNICACIONAL ESTRATEGICO</a:t>
            </a:r>
            <a:endParaRPr lang="es-CL" sz="1800" b="1" kern="100" cap="none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31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A0152C36-4022-2DA7-46A9-08B3565778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6750259"/>
              </p:ext>
            </p:extLst>
          </p:nvPr>
        </p:nvGraphicFramePr>
        <p:xfrm>
          <a:off x="2887406" y="1797630"/>
          <a:ext cx="7524955" cy="4738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895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D945152-4515-3057-4042-4CAD04FF4F7F}"/>
              </a:ext>
            </a:extLst>
          </p:cNvPr>
          <p:cNvGraphicFramePr/>
          <p:nvPr/>
        </p:nvGraphicFramePr>
        <p:xfrm>
          <a:off x="2031999" y="1614483"/>
          <a:ext cx="8350865" cy="494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2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C28FA03-F173-4820-0E08-560EE5AC11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57" t="18910" r="1533" b="7506"/>
          <a:stretch/>
        </p:blipFill>
        <p:spPr>
          <a:xfrm>
            <a:off x="1651818" y="1646678"/>
            <a:ext cx="9261989" cy="50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4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DC75573-A2E3-1CD6-13DC-8328631D94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20290" r="1894" b="7075"/>
          <a:stretch/>
        </p:blipFill>
        <p:spPr>
          <a:xfrm>
            <a:off x="2060484" y="1711839"/>
            <a:ext cx="9217743" cy="497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6D32F2E4-B58B-2636-C3F2-0F3F0320B7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243377"/>
              </p:ext>
            </p:extLst>
          </p:nvPr>
        </p:nvGraphicFramePr>
        <p:xfrm>
          <a:off x="2032000" y="1902542"/>
          <a:ext cx="7731432" cy="4235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309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46761-7546-F3A8-BFA7-9A72020E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813" y="895344"/>
            <a:ext cx="9515414" cy="719138"/>
          </a:xfrm>
        </p:spPr>
        <p:txBody>
          <a:bodyPr>
            <a:noAutofit/>
          </a:bodyPr>
          <a:lstStyle/>
          <a:p>
            <a:r>
              <a:rPr lang="es-ES" sz="3000" b="1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Avance de iniciativas estratégicas de EMRA por Gobierno Regional</a:t>
            </a:r>
            <a:endParaRPr lang="es-CL" sz="3000" b="1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F3640C-145D-8FDE-3F36-4927187E2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564"/>
          <a:stretch/>
        </p:blipFill>
        <p:spPr>
          <a:xfrm>
            <a:off x="572625" y="167374"/>
            <a:ext cx="2495041" cy="902286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556FABFB-368D-F75D-635F-C0825F890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90838"/>
              </p:ext>
            </p:extLst>
          </p:nvPr>
        </p:nvGraphicFramePr>
        <p:xfrm>
          <a:off x="2032000" y="1797630"/>
          <a:ext cx="8173884" cy="4340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434507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2102</TotalTime>
  <Words>1116</Words>
  <Application>Microsoft Office PowerPoint</Application>
  <PresentationFormat>Panorámica</PresentationFormat>
  <Paragraphs>161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Bebas Neue Pro</vt:lpstr>
      <vt:lpstr>Tw Cen MT</vt:lpstr>
      <vt:lpstr>Wingdings</vt:lpstr>
      <vt:lpstr>Gota</vt:lpstr>
      <vt:lpstr>b</vt:lpstr>
      <vt:lpstr>TABLA</vt:lpstr>
      <vt:lpstr>3. Nuestros desafíos y como seguimos</vt:lpstr>
      <vt:lpstr>4. Avance de iniciativas estratégicas de EMRA por Gobierno Regional</vt:lpstr>
      <vt:lpstr>4. Avance de iniciativas estratégicas de EMRA por Gobierno Regional</vt:lpstr>
      <vt:lpstr>4. Avance de iniciativas estratégicas de EMRA por Gobierno Regional</vt:lpstr>
      <vt:lpstr>4. Avance de iniciativas estratégicas de EMRA por Gobierno Regional</vt:lpstr>
      <vt:lpstr>4. Avance de iniciativas estratégicas de EMRA por Gobierno Regional</vt:lpstr>
      <vt:lpstr>4. Avance de iniciativas estratégicas de EMRA por Gobierno Regional</vt:lpstr>
      <vt:lpstr>4. Avance de iniciativas estratégicas de EMRA por Gobierno Regional</vt:lpstr>
      <vt:lpstr>4. Avance de iniciativas estratégicas de EMRA por Gobierno Regional</vt:lpstr>
      <vt:lpstr>5. Reporte avance Comité Técnico</vt:lpstr>
      <vt:lpstr>5.1  Comisiones técnicas</vt:lpstr>
      <vt:lpstr>5.2 Plan Comunicacional</vt:lpstr>
      <vt:lpstr>5.2 Plan Comunicacional</vt:lpstr>
      <vt:lpstr>5.2 Plan Comunicacional</vt:lpstr>
      <vt:lpstr>5.2 Plan Comunicacional</vt:lpstr>
      <vt:lpstr>5.2 Plan Comunicacional</vt:lpstr>
      <vt:lpstr>5.2 Plan Comunicacional</vt:lpstr>
      <vt:lpstr>5.2 Plan Comunicacional</vt:lpstr>
      <vt:lpstr>5.2 Plan Comunicacional</vt:lpstr>
      <vt:lpstr>5.2 Plan Comunicacional</vt:lpstr>
      <vt:lpstr>5.2 Plan Comunicacional</vt:lpstr>
      <vt:lpstr>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Alvarez Mercedes MA. (SA Gore)</dc:creator>
  <cp:lastModifiedBy>Gomez Gabriela GG. (Antofagasta)</cp:lastModifiedBy>
  <cp:revision>62</cp:revision>
  <dcterms:created xsi:type="dcterms:W3CDTF">2024-05-29T18:40:00Z</dcterms:created>
  <dcterms:modified xsi:type="dcterms:W3CDTF">2024-12-12T12:37:51Z</dcterms:modified>
</cp:coreProperties>
</file>